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306" r:id="rId4"/>
    <p:sldId id="324" r:id="rId5"/>
    <p:sldId id="325" r:id="rId6"/>
    <p:sldId id="271" r:id="rId7"/>
    <p:sldId id="272" r:id="rId8"/>
    <p:sldId id="262" r:id="rId9"/>
    <p:sldId id="273" r:id="rId10"/>
    <p:sldId id="275" r:id="rId11"/>
    <p:sldId id="264" r:id="rId12"/>
    <p:sldId id="265" r:id="rId13"/>
    <p:sldId id="267" r:id="rId14"/>
    <p:sldId id="269" r:id="rId15"/>
    <p:sldId id="270" r:id="rId16"/>
    <p:sldId id="276" r:id="rId17"/>
    <p:sldId id="326" r:id="rId18"/>
    <p:sldId id="277" r:id="rId19"/>
    <p:sldId id="286" r:id="rId20"/>
    <p:sldId id="328" r:id="rId21"/>
    <p:sldId id="327" r:id="rId22"/>
    <p:sldId id="329" r:id="rId23"/>
    <p:sldId id="330" r:id="rId24"/>
    <p:sldId id="331" r:id="rId25"/>
    <p:sldId id="332" r:id="rId26"/>
    <p:sldId id="302" r:id="rId27"/>
    <p:sldId id="333" r:id="rId28"/>
    <p:sldId id="297" r:id="rId29"/>
    <p:sldId id="298" r:id="rId30"/>
    <p:sldId id="334" r:id="rId31"/>
    <p:sldId id="303" r:id="rId32"/>
    <p:sldId id="320" r:id="rId33"/>
    <p:sldId id="321" r:id="rId34"/>
    <p:sldId id="322" r:id="rId35"/>
    <p:sldId id="323" r:id="rId36"/>
    <p:sldId id="335" r:id="rId37"/>
    <p:sldId id="307" r:id="rId38"/>
    <p:sldId id="308" r:id="rId39"/>
    <p:sldId id="309" r:id="rId40"/>
    <p:sldId id="310" r:id="rId41"/>
    <p:sldId id="336" r:id="rId42"/>
    <p:sldId id="33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2:05.12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5:33.26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205 203,'2160'0,"-2095"7,-64-6,-1 0,0 0,1-1,-1 1,0 0,1 0,-1 0,0 0,0-1,0 1,0 0,0 0,0 0,0 0,0 0,0 0,0-1,-1 1,1 0,0 0,0 0,-1-1,1 1,-1 0,1 0,-1-1,1 1,-1 0,1-1,-1 1,0 0,1-1,-1 1,0-1,1 1,-1-1,0 1,0-1,1 0,-1 1,0-1,0 0,0 0,0 0,0 1,1-1,-1 0,0 0,0 0,0 0,0 0,0-1,0 1,-39 15,-1-1,-1-3,0-1,-1-2,1-2,-14-1,-16 4,-208 17,0-13,-73-14,335 1,-12-2,0-2,0-1,1-1,-1-1,1-2,1-1,-9-5,-156-40,189 54,-21-1,0-1,0-1,0-2,1 0,0-1,0-2,-14-7,36 14,0 0,0 0,0 0,0 0,0 0,0-1,0 1,1 0,-1-1,1 0,0 1,0-1,0 0,0 0,0 0,0 1,1-1,0 0,-1 0,1 0,0 0,0 0,1 0,-1 0,1 0,-1 0,1 0,0 1,0-1,0 0,0 1,1-1,-1 0,1 1,0-1,-1 1,1 0,0 0,0 0,1 0,-1 0,0 0,1 0,-1 1,1-1,-1 1,1 0,0 0,0 0,-1 0,1 0,0 0,0 1,0 0,0-1,0 1,0 0,0 0,2 1,70-13,0 3,1 3,-1 3,58 7,-31-2,1176 3,-2889-5,1340-38,-33 37,295 1,0 1,0-1,0 1,0 1,0-1,1 2,-1-1,1 1,-1 1,1-1,0 1,0 1,0-1,1 2,7-5,0 1,0 0,1-1,-1 1,1 0,-1-1,1 1,0 0,0-1,-1 1,1-1,0 0,0 1,1-1,-1 0,0 1,0-1,1 0,-1 0,0 0,1 0,-1 0,1-1,-1 1,1 0,0-1,-1 1,1-1,0 1,-1-1,1 0,0 0,0 0,-1 0,1 0,0 0,-1 0,1-1,0 1,-1 0,2-1,452 10,-279-13,545 3,-294-38,-191 40,-1677-1,1141 0,972 1,-140 37,529-39,-978 17,-121-1,-915 134,840-137,0-5,-1-5,-36-6,-36 0,-280 3,293-36,172 36,-1-1,1 1,-1-1,1 0,0 1,0-1,0 0,0 0,0 0,0 1,0-1,1 0,-1 0,1 0,-1 0,1-1,0 1,0 0,0 0,0 0,0 0,0 0,1 0,-1 0,1 0,-1 0,1 0,0 0,0 0,0 0,0 0,0 1,0-1,0 0,1 1,-1-1,0 1,1-1,0 1,-1 0,1 0,0-1,0 1,-1 0,1 1,0-1,0 0,0 0,0 1,0-1,0 1,0 0,0 0,0-1,1 1,52-24,2 3,0 1,1 4,1 1,0 4,26-1,-85 12,183-21,2 8,-1 9,49 9,32-1,522-4,-720 10,-66-9,0-1,1 0,-1 1,0-1,0 1,0 0,0-1,-1 1,1 0,0-1,0 1,0 0,0 0,-1 0,1 0,0 0,-1 0,1 0,-1 0,1 0,-1 0,1 0,-1 0,0 0,0 0,1 0,-1 0,0 1,0-1,0 0,0 0,0 0,-1 0,1 0,0 0,0 1,-1-1,1 0,-1 0,1 0,-1 0,1 0,-1 0,0 0,1 0,-1-1,0 1,0 0,1 0,-1 0,0-1,0 1,0-1,0 1,0 0,0-1,0 0,-14 12,1-2,-1 0,-1 0,0-2,0 0,-1-1,0 0,0-1,-1-1,1-1,-1-1,-15 1,-142 28,263-23,148-4,-236-4,0-1,-1 0,1 1,0-1,-1 0,1 1,0-1,0 1,-1-1,1 1,0-1,0 0,0 1,0-1,-1 1,1-1,0 1,0-1,0 1,0-1,0 1,0-1,0 1,1-1,-1 1,0-1,0 1,0-1,0 1,1-1,-1 0,0 1,0-1,1 1,-1-1,0 0,1 1,-1-1,0 0,1 1,-1-1,0 0,1 1,-1-1,1 0,-1 0,1 0,-50 8,-173-3,243-5</inkml:trace>
  <inkml:trace contextRef="#ctx0" brushRef="#br0" timeOffset="4963.253">242 164,'-73'37,"71"-34,0-1,0 0,0 0,-1 0,1 0,-1-1,1 1,-1-1,0 1,1-1,-1 0,0 0,0 0,0-1,0 1,0-1,0 1,0-1,0 0,1 0,-1 0,0-1,0 1,0-1,0 1,0-1,0 0,0 0,1-1,-1 1,0 0,1-1,-1 1,1-1,-1 0,1 0,0 0,0 0,0-1,0 1,-1-2,1-2,0-1,1 1,0-1,0 1,0-1,1 0,0 1,0-1,0 0,1 1,0-1,1 1,-1-1,1 1,1 0,-1 0,1 0,0 0,0 0,1 0,-1 1,1 0,5-5,-7 11,1 0,-1 0,0 1,0-1,1 1,-1-1,0 1,0 0,-1 0,1 0,0 0,-1 0,1 0,-1 1,1-1,-1 0,0 1,0-1,0 1,-1-1,1 1,0-1,-1 1,0 0,0-1,0 1,0 0,0-1,0 1,0-1,-1 1,0 1,0 4,0 0,-1 0,1 0,-2-1,1 1,-1-1,0 1,-1-1,1 0,-1 0,-1-1,1 1,-1-1,-1 0,1 0,-1-1,0 1,-5 2,-7 10,19-16,-1-1,1 1,0 0,0-1,0 1,0-1,0 1,0-1,0 1,0-1,0 0,1 0,-1 1,1-1,-1 0,1 0,-1 0,1-1,-1 1,1 0,0 0,-1-1,1 1,0-1,0 0,-1 1,1-1,0 0,0 0,0 0,-1 0,1-1,0 1,0 0,0-1,-1 1,1-1,0 0,-1 1,1-1,-1 0,2-1,3 2,723-7,-520 30,-158-16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4:44.221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475 166,'-7'6,"-1"9,0 9,-12 6,-2 6,-4 2,2 1,5-5</inkml:trace>
  <inkml:trace contextRef="#ctx0" brushRef="#br0" timeOffset="16075.967">168 436,'924'-1,"-392"-58,-353 32,1 8,43 6,53 15,-10-71,140 58,-235 15,3299-4,-3011 40,-114 38,-156-48,-187-30,1-1,-1 1,0 0,0 0,0 1,1-1,-1 0,0 1,0-1,0 1,0 0,0 0,0 0,0 0,0 0,0 0,0 0,-1 0,1 1,0-1,-1 1,1 0,-1-1,1 1,-1 0,0 0,0 0,0 0,0 0,0 0,0 0,-1 0,1 0,-1 0,1 0,-1 0,0 1,0-1,0 0,0 0,0 0,0 1,-1-1,1 0,-1 0,0 0,1 0,-1 0,0 0,0 0,0 0,0 0,-1 0,1-1,0 1,-1 0,0-1,1 1,-1-1,0 0,1 1,-1-1,0 0,-2 1,-23 6,0 0,-1-2,0-1,0-1,0-2,-1-1,1-1,-20-2,2 1,-1097-4,1020-1,0-6,-109-25,134 20,-456-113,232 97,278 24,43 9,1 0,-1 0,0 0,1 0,-1 0,0 0,1 0,-1 0,1 0,-1 0,0 0,1-1,-1 1,1 0,-1 0,1-1,-1 1,0 0,1-1,-1 1,1 0,0-1,-1 1,1-1,-1 1,1-1,0 1,-1-1,1 1,0-1,-1 1,1-1,0 0,0 1,0-1,-1 1,1-1,0 0,0 1,0-1,0 0,0 1,0-1,0 1,0-1,1 0,-1 1,0-1,0 1,0-1,1 0,-1 1,0-1,1 1,-1-1,0 1,1-1,-1 1,1-1,-1 1,1 0,-1-1,1 1,-1-1,1 1,172-48,-5 28,0 7,0 8,81 11,7-2,257-4,-1245 39,-81 0,726-40,58 1,86-1,1491 2,-1242 49,-192-24,-84-17,-69 12,-218 20,0-12,-2-11,-1-11,-48-14,47 6,178 8,72 2,36-2,374 10,-286-18,450 0,-3068 1,2036-37,-87-35,394 42,61 10,-2 4,0 5,-38 3,-248-54,-78 8,-291 55,708 3,0 2,0 1,1 3,0 2,-13 7,12-5,-139 54,189-67,0 0,0 0,0 0,0 0,0 0,0 0,0 0,1-1,-1 1,0 0,1 0,-1 0,0 0,1 0,-1-1,1 1,-1 0,1 0,0-1,-1 1,1 0,0-1,-1 1,1-1,0 1,0-1,0 1,-1-1,1 1,0-1,0 0,0 0,0 1,0-1,0 0,0 0,0 0,-1 0,1 0,0 0,0 0,0 0,0 0,0-1,0 1,0 0,0-1,-1 1,1 0,0-1,0 1,0-1,-1 0,1 1,1-1,-2 1,803-3,973 3,-1654 6,-1 6,113 25,-26-3,-136-23,108 15,1-8,74-5,-189-7,-66-6,-1-1,1 1,-1 0,1 1,-1-1,1 0,-1 0,1 0,-1 0,1 0,-1 0,1 1,-1-1,1 0,0 0,-1 1,1-1,-1 0,1 1,0-1,-1 0,1 1,0-1,-1 0,1 1,0-1,-1 1,1-1,0 1,0-1,0 1,0-1,-1 1,1-1,0 1,0-1,0 1,0-1,0 1,0-1,0 1,0-1,0 1,1-1,-1 1,0-1,-448 16,-1488-17,1721 62,39-7,-140 17,-176-65,150-42,337 36,0 0,0-1,1 1,-1-1,0 0,1 0,-1-1,1 1,-1-1,1 0,-1 0,1 0,0-1,0 1,0-1,1 0,-1 0,1-1,-1 1,1-1,0 1,0-1,1 0,-1 0,1-1,0 1,0 0,0-1,1 1,0-1,-1 1,1-1,1 0,-1 0,1 1,0-1,0 0,0 0,1 1,0-1,0 0,0 1,0-2,6 0,0-1,0 2,0-1,0 1,1 1,0-1,0 1,0 0,0 1,1 0,-1 0,1 1,0 0,0 1,0 0,0 0,0 1,0 0,0 0,0 1,0 1,0-1,12-1,1231 7,238-6,-864 59,-235-11,-215-12,-161-30,-54-5,-1400-3,173-37,1149 35,118 2,-1 1,1 0,0-1,0 1,-1-1,1 1,0-1,-1 1,1-1,-1 0,1 1,0-1,-1 1,1-1,-1 0,0 0,1 1,-1-1,0 0,1 0,-1 0,0 1,0-1,0 0,0 0,1 0,-1 0,0 1,-1-1,1 0,0 0,0 0,0 1,0-1,-1 0,1 0,0 0,-1 1,1-1,0 0,-1 0,1 1,-1-1,0 0,1 1,-1-1,1 1,-1-1,0 1,1-1,-1 1,35-14,1 2,0 2,1 1,0 1,1 3,8 0,383-35,1 19,105 22,-471-1,1225 6,-901 28,-377-29,-61-5,42 0,-1386-1,1224 8,139 0,44 1,278-25,-190 5,466-36,486 24,-1026 24,-46 1,-1571 0,2348-1,-2046 0,1132-30,157 30,1 0,0 0,0 0,0 0,-1 0,1 0,0 0,0 0,0 0,-1 0,1-1,0 1,0 0,-1-1,1 1,0 0,0-1,-1 1,1-1,-1 1,1-1,0 1,-1-1,1 0,-1 1,1-1,-1 0,1 1,-1-1,0 0,1 0,-1 1,0-1,0 0,1 0,-1 1,0-1,0 0,0 0,0 0,0 1,0-1,0 0,0 0,-1 0,1 1,0-1,0 0,-1 0,1 0,0 1,-1-1,1 0,-1 1,1-1,-1 0,1 1,-1-1,1 1,-1-1,0 1,1-1,-1 1,0-1,1 1,-1 0,-1-1,43-13,1 1,-1 3,2 1,-1 2,1 2,25 1,-29 1,489-23,153 27,-648 0,47-7,-110-12,-193-21,-1 10,-2 10,-126 9,-119-9,335 7,529 11,177 2,-494 6,-75-7,0 0,0 0,0 0,0 0,0 0,0 0,0 0,0 0,0 0,1 1,-1-1,0 0,-1 1,1-1,0 1,0-1,0 1,0-1,0 1,0 0,0-1,-1 1,1 0,0 0,-1 0,1-1,0 1,-1 0,1 0,-1 0,0 0,1 0,-1 0,0 0,1 0,-1 0,0 0,0 0,0 0,0 0,0 0,0 0,0 1,0-1,-1 0,1 0,0 0,-1 0,1 0,0 0,-1 0,1-1,-1 1,0 0,1 0,-1 0,0 0,1-1,-1 1,0 0,0-1,0 1,-135 59,-22-29,-1-8,-2-6,1-8,-64-7,178-1,-2121-3,2098 1,37-1,-1 1,1 2,-1 1,1 2,0 1,0 1,-6 4,38-10,1 1,0-1,-1 1,1-1,-1 1,1 0,-1-1,0 1,1 0,-1-1,0 1,1 0,-1-1,0 1,0 0,1 0,-1-1,0 1,0 0,0 0,0-1,0 1,0 0,0 0,0-1,0 1,-1 0,1 0,0-1,0 1,-1 0,1-1,0 1,-1 0,1-1,-1 1,1 0,-1-1,1 1,-1-1,1 1,-1-1,0 1,1-1,-1 0,0 1,1-1,-1 0,0 1,0-1,1 0,-1 0,0 0,0 1,1-1,-1 0,0 0,0 0,1 0,-1-1,0 1,0 0,1 0,-1 0,0-1,0 1,0 0,71 15,452-4,-398 9,-125-20,0 0,1 0,-1 0,0 0,1 0,-1 0,0 0,1 0,-1 1,0-1,1 0,-1 0,0 1,1-1,-1 0,1 1,-1-1,1 0,-1 1,0-1,1 1,0-1,-1 1,1-1,-1 1,1-1,0 1,-1 0,1-1,0 1,0 0,-1-1,1 1,0 0,0-1,0 1,0 0,0-1,0 1,0 0,0-1,0 1,0 0,0-1,0 1,1 0,-1-1,0 1,0-1,1 1,-1 0,0-1,1 1,-1-1,1 1,-1-1,0 1,1-1,0 1,-1-1,1 1,-1-1,1 0,-1 1,1-1,0 0,0 0,-37 9,-1-2,0-2,0-1,0-2,0-1,-11-3,-15 2,-394-1,2425 0,3222 1,-4940 34,276-30,-458 11,-129 5,-29-15,45-4</inkml:trace>
  <inkml:trace contextRef="#ctx0" brushRef="#br0" timeOffset="25028.907">8981 359,'152'-35,"26"14,-178 20,-1-1,0 1,1 0,-1-1,0 1,0 0,0-1,0 1,0 0,0 0,0 0,0 0,-1 0,1 0,0 0,-1 0,1 0,-1 1,1-1,-1 1,1-1,-1 1,1-1,-1 1,1 0,-1 0,1 0,-1 0,0 0,1 0,-1 0,1 0,-1 1,1-1,-1 1,1-1,-2 1,-688-1,1519 0,-735 15,-133 4,-286 25,116-10,345-30,554-5,-744 26,-162 25,94-30,123-20,1 0,-1 0,1 0,-1 0,0 0,1 1,-1-1,0 0,1 0,-1 0,0 0,1 1,-1-1,0 0,1 0,-1 1,0-1,0 0,1 1,-1-1,0 0,0 1,0-1,1 0,-1 1,0-1,0 1,0-1,0 0,0 1,0-1,0 0,0 1,0-1,0 1,0-1,0 0,0 1,0-1,0 1,0-1,0 0,0 1,-1-1,1 0,0 1,0-1,0 0,-1 1,1-1,0 0,0 1,-1-1,43 5,259 35,-1092-42,777 2,0 0,1-1,-1-1,0 0,0-1,1 0,0-1,0-1,0 0,0-1,1 0,-1-1,2 0,-8-7,-9-6,18 16,1-1,0 0,0-1,0 0,1-1,0 0,0 0,0 0,1-1,0 0,1-1,0 1,0-1,1-1,0 1,1-1,0 0,0 0,1 0,0 0,1 0,0-1,1 1,0-6,2 11,0-1,0 1,1 0,0 0,0 0,1 0,-1 0,1 0,0 1,0-1,1 1,-1 0,1 0,0 0,0 0,0 1,1-1,-1 1,1 0,0 1,0-1,0 1,0 0,0 0,1 0,140-28,259-34,-339 49,2 2,0 3,0 3,0 4,22 2,-90 2,-1-1,1 0,-1 1,1-1,0 0,-1 1,1-1,0 1,0-1,-1 1,1-1,0 1,0-1,0 1,0-1,0 1,-1-1,1 1,0-1,0 1,0-1,0 1,1-1,-1 1,0-1,0 1,0-1,0 1,0-1,1 1,-1-1,0 1,0-1,1 1,-1-1,0 1,1-1,-1 0,0 1,1-1,-1 0,1 1,-1-1,1 0,-1 0,0 1,1-1,-1 0,1 0,-1 0,1 0,-1 1,1-1,-58 27,48-23,-48 22,1 2,1 3,2 2,-35 29,85-61,1 1,0-1,-1 0,1 1,0-1,-1 1,1 0,0-1,0 1,0 0,1 0,-1 1,0-1,1 0,-1 1,1-1,0 1,0-1,0 1,0-1,0 1,1 0,-1-1,1 1,0 0,-1 0,1-1,1 1,-1 0,0-1,1 1,-1 0,1 0,0-1,0 1,0-1,0 1,0-1,0 1,1-1,-1 0,1 0,0 1,0-1,0 0,0-1,0 1,2 1,25 12,0-2,1-1,0-2,1-1,0-1,1-1,0-2,3-1,65 13,-29-7,0-2,0-4,0-3,12-3,-76 1,-243 36,-478-31,475-12,235 6,-1 0,1 0,-1-1,1 1,0-1,0 0,0 0,0-1,1 1,-1-1,1 0,0 0,0 0,0 0,1 0,-1-1,1 1,0-1,1 0,-1 1,1-1,0 0,0 0,0 0,1 0,-1 0,1 0,1 0,-1 0,1 0,-1 0,1 0,1-1,7-28</inkml:trace>
  <inkml:trace contextRef="#ctx0" brushRef="#br0" timeOffset="27471.589">7903 320,'9'-6,"-1"2,1-1,0 1,0 0,0 1,1 0,-1 1,1 0,0 0,0 1,0 0,-1 1,1 0,0 0,3 2,0 2,0 1,-1 0,1 1,-1 1,-1 0,1 0,-1 1,-1 0,0 1,0 0,0 1,-1 0,-1 1,0 0,3 5,-5-9,-5-6,0-1,0 1,0 0,0 0,0-1,0 1,0 0,0 0,0 0,0 0,-1 0,1 0,0 0,-1 0,1 0,-1 1,1-1,-1 0,0 0,1 0,-1 1,0-1,0 0,0 0,0 1,0-1,0 0,0 0,0 1,-1-1,1 0,0 0,-1 0,1 1,-1-1,1 0,-1 0,0 0,1 0,-1 0,0 0,0 0,0 0,0 0,0-1,0 1,0 0,0 0,0-1,0 1,0-1,0 1,0-1,-1 1,1-1,0 0,0 0,0 1,-1-1,1 0,0 0,-1 0,-86 0,84-1,-91-15,54 6</inkml:trace>
  <inkml:trace contextRef="#ctx0" brushRef="#br0" timeOffset="58869.126">51 474,'198'0,"997"0,-1819-1,230-35,-7-4,832 47,108 84,-262-71,-927-22,216-39,565 41,267 17,-51 10,-261-7,-55-3</inkml:trace>
  <inkml:trace contextRef="#ctx0" brushRef="#br0" timeOffset="68221.749">3477 397,'55'-47,"16"20,1 4,2 3,-1 3,2 3,0 4,0 3,1 3,0 4,72 8,-16-6,1081 2,-587-43,-589 39,19 0,-96 10,-915 91,606-68,0 0,-109-12,-605-25,1256 4,688 22,-688-6,140 12,212-15,-857-16,0-14,-289-55,497 56,1-5,1-4,-31-15,92 22,41 6,123 0,1231 15,-768-3,-2650 0,3877 0,-3805 0,2201 0,565 7,394 68,-1032-60,131 14,188 47,-416-58,-96-9,-978-2,-286-12,1216-2,132-1,480-14,-361 22,816-2,-936 1,-61-4,24 4,-1336-176,1107 150,-176-46,402 70,9 3,1-1,-1 1,0-1,1 0,-1 0,1-1,-1 1,1-1,0 0,0 0,-1-1,1 1,1-1,-1 0,0 0,1 0,0 0,-1-1,1 0,3 2,1 0,-1 0,1 0,0 1,0-1,-1 0,1 0,0 0,1 1,-1-1,0 1,0-1,1 1,-1-1,1 1,-1 0,1 0,-1 0,1-1,0 2,0-1,-1 0,1 0,0 0,0 1,0-1,0 1,0 0,0 0,0-1,1 1,118-24,0 5,2 5,-1 6,2 5,95 11,6-4,-88 3,-138-7,1 1,0-1,0 0,-1 1,1-1,0 1,0-1,0 1,0-1,0 1,0-1,0 1,0-1,0 1,0-1,0 1,0-1,0 1,0-1,1 1,-1-1,0 1,0-1,0 1,1-1,-1 1,0-1,1 0,-1 1,0-1,1 0,-1 1,0-1,1 0,-1 1,1-1,-1 0,1 0,-1 1,1-1,-1 0,1 0,-1 0,0 0,1 0,-1 0,1 0,0 0,-1 0,1 0,-1 0,1 0,-1 0,1 0,-1 0,-51 16,41-13,-145 27,-1-6,-1-7,0-7,-1-7,-82-12,-36 6,268 3,-27 0,48 6,126 12,0-7,1-7,4-5,-16 1,725 1,-542 34,-171-8,-136-19,-39-5,-914 1,117-5,795 1,75 0,947 47,274 92,-562-54,-402-86,-1082 0,741-5,76-17,62 5,0 5,1 4,0 3,30 6,-52-2,119 0,-579 4,-144-27,90-35,333 20,119 19,10 10,1 2,0 1,1 0,-1 2,2 0,-1 1,0 1,1 2,18-1,-28 1,303-20,1 13,40 15,-35-1,-1252-12,789-10,145 10,322-3,61 11,-1140-2,453-12,247 6,66 1,91-1,1668 4,-2005 3,-1291-1,1387-5,47-2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7:29.10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81,'2126'0,"-1753"-37,-334 36</inkml:trace>
  <inkml:trace contextRef="#ctx0" brushRef="#br0" timeOffset="4072.086">1 121,'2'-6,"1"1,0 0,0 0,0 0,1 0,-1 0,1 1,1 0,-1 0,0 0,1 0,0 1,0-1,0 1,0 1,0-1,1 1,-1 0,1 0,0 0,0 1,-1 0,1 0,0 0,0 1,0 0,0 0,0 0,0 1,0 0,3 1,-3-2,795 2,-711-4,203 19,188 21,-127-13,-303-25</inkml:trace>
  <inkml:trace contextRef="#ctx0" brushRef="#br0" timeOffset="24192.648">1 121,'2'-3,"0"0,0 1,0-1,0 1,1-1,-1 1,1 0,-1 0,1 0,0 0,0 1,0-1,0 1,0 0,0-1,1 1,-1 1,0-1,1 0,-1 1,0 0,1 0,-1 0,0 0,3 1,0-2,650-3,223 4,-610 73,-171-50,-153-6,-842-15,166-2,711 3,1 0,0 1,0 1,0 0,0 2,1 0,0 1,1 1,0 0,0 2,-4 3,16-11,5-3,1 0,0 0,-1 0,1 0,0 0,-1 0,1 0,0 0,-1 0,1 0,0 0,-1 1,1-1,0 0,-1 0,1 1,0-1,-1 0,1 1,-1-1,1 1,-1-1,1 1,-1-1,1 1,-1-1,1 1,-1-1,0 1,1-1,-1 1,0 0,1-1,-1 1,0 0,0-1,0 1,0 0,0-1,0 1,0 0,0 0,0-1,0 1,0 0,0-1,0 1,0 0,0-1,-1 1,1 0,0-1,-1 1,1-1,0 1,-1-1,1 1,-1 0,1-1,-1 1,74 3,-71-4,549-3,-216 72,83-58,-245-14,-1071 3,862-1,0-1,0-1,0-2,1-2,0-1,0-2,-11-6,43 16,0 0,0-1,0 1,0-1,0 0,0 0,0 0,1 0,-1-1,0 1,1-1,-1 0,1 1,-1-1,1 0,0-1,0 1,0 0,0 0,0-1,1 1,-1-1,1 0,-1 1,1-1,0 0,0 0,0 0,1 0,-1 0,1 0,0 0,-1 0,1 0,0 0,1 0,-1 0,1 0,-1 0,1 0,0 0,0 0,0 1,0-1,1 0,-1 1,1-1,0 0,15-7,0 0,1 1,1 1,-1 1,1 1,0 0,1 2,-1 0,1 1,0 1,0 1,15 1,-25-1,658 3,-381-3,-849 2,953-24,44 8,-827 52,90-1,151 10,151-45,-1 0,1 1,0-1,-1 0,1 1,0-1,0 0,0 0,0 1,1-1,-1 0,0 1,0-1,1 0,-1 0,1 1,-1-1,1 0,-1 0,1 0,0 0,0 0,-1 1,1-2,0 1,0 0,0 0,0 0,0 0,0 0,1-1,-1 1,0-1,0 1,0-1,1 1,-1-1,0 0,0 1,1-1,-1 0,0 0,1 0,-1 0,0 0,1 0,-1 0,0-1,0 1,1 0,-1-1,0 1,0-1,1 1,-1-1,10 4,60 11,0-2,1-3,0-4,1-2,-1-4,12-4,74 2,38 4,-169 12,-60 2,-182 11,-2-10,-117-10,268-4,1-3,0-3,0-3,0-2,1-4,0-2,-55-22,119 37,1-1,-1 1,1-1,-1 1,0-1,1 1,-1-1,0 0,1 1,-1-1,0 0,0 1,0-1,1 0,-1 1,0-1,0 0,0 1,0-1,0 0,0 1,0-1,0 0,-1 0,1 1,0-1,0 0,-1 1,1-1,0 1,-1-1,1 0,0 1,-1-1,1 1,-1-1,1 1,-1-1,1 1,-1-1,1 1,-1 0,0-1,1 1,-1 0,0 0,1-1,-1 1,0 0,1 0,-1 0,0 0,1 0,-1 0,0 0,1 0,-1 0,0 0,0 0,67-8,942 10,-546-2,-2415 0,1947 2,0-1,-1 0,1-1,0 0,-1 0,1 0,0-1,0 0,-1 0,1 0,0-1,0 0,0 0,0 0,1-1,-1 0,1 0,-1-1,1 1,0-1,0 0,1-1,-1 1,1-1,0 0,0 0,1 0,-1 0,1-1,0 0,1 1,-1-1,1 0,0 0,1 0,0 0,-1-5,3 5,-1 0,2 0,-1 1,1-1,-1 1,2-1,-1 1,1 0,-1 0,1 0,1 0,-1 0,1 1,0-1,0 1,0 0,0 0,1 1,-1-1,1 1,0 0,0 0,1 1,-1-1,0 1,1 0,1 0,159-29,390 36,877-6,-1856 43,416-42,1 0,0-1,0 1,0 0,0 1,0 0,0 0,0 0,1 0,-1 1,0 0,1 0,-1 1,1-1,-1 1,1 0,0 1,0-1,1 1,-1 0,1 0,0 1,0-1,-3 5,8-5,1-1,0 1,-1-1,1 0,0 0,1 0,-1 0,0 0,1-1,0 1,-1-1,1 1,0-1,0 0,1 0,-1 0,0-1,1 1,-1-1,1 0,-1 0,1 0,-1 0,1-1,0 1,-1-1,1 0,0 0,0 0,-1-1,2 1,274 16,-89 7,-190-23,-1 1,1-1,-1 0,1 0,-1 1,1-1,0 1,-1-1,1 0,-1 1,1-1,0 1,-1-1,1 1,0-1,0 1,-1-1,1 1,0-1,0 1,0-1,0 1,-1-1,1 1,0 0,0-1,0 1,0-1,0 1,0-1,1 1,-1 0,0-1,0 1,0-1,1 1,-1-1,0 1,0-1,1 1,-1-1,0 1,1-1,-1 0,1 1,-1-1,0 1,1-1,-1 0,1 1,-1-1,1 0,-1 0,1 1,-1-1,1 0,0 0,-1 0,1 0,-51 24,49-24,-50 19,102-9,76-13,-224 2,202-27,-118 21,14 7,0-1,0 0,0 0,0 0,0 1,0-1,0 0,-1 0,1 0,0 0,-1 0,1 0,0-1,-1 1,0 0,1 0,-1 0,0 0,1-1,-1 1,0 0,0 0,0-1,0 1,0 0,-1 0,1 0,0-1,0 1,-1 0,1 0,-1 0,1 0,-1 0,1 0,-1 0,0 0,1 0,-1 0,0 0,0 0,0 0,0 0,0 1,0-1,0 0,0 1,0-1,0 0,0 1,0 0,-1-1,1 1,0 0,0-1,0 1,-1 0,1 0,0 0,0 0,0 0,-1 1,1-1,0 0,0 0,0 1,-1-1,1 1,0-1,-1 1,14-7,16-8,-38 3,-258 12,253 0,0 0,0 1,0 0,0 1,0 1,0 1,1 0,-1 0,1 2,1 0,-1 0,1 1,-1 2,13-9,1-1,-1 1,0 0,1-1,-1 1,0 0,1 0,-1-1,1 1,-1 0,1 0,-1 0,1 0,0-1,0 1,-1 0,1 0,0 0,0 0,0 0,0 0,0 0,0 0,0 0,0 0,0 0,0 0,1 0,-1-1,0 1,1 0,-1 0,1 0,-1 0,1 0,-1-1,1 1,-1 0,1-1,0 1,-1 0,1-1,0 1,0-1,-1 1,1-1,0 1,0-1,0 1,0-1,0 0,0 0,0 1,-1-1,1 0,0 0,0 0,0 0,1 0,59 9,260-11,-318 3,0 0,0 0,0-1,0 0,1 0,-1 0,0 0,0 0,0 0,1-1,-1 0,0 1,0-1,0 0,0-1,0 1,-1-1,1 1,0-1,-1 0,1 0,-1 0,1 0,-1 0,0 0,0-1,0 1,0-1,0 0,-1 1,1-1,-1 0,0 0,0 0,0 0,0 0,0 0,-1 0,1-1,-1 1,0 0,0 0,0 0,0 0,-1-2,-6 0,0 0,0 0,-1 1,1 1,-1-1,0 1,0 1,0-1,-1 1,1 1,-1-1,1 2,-1-1,1 1,-1 0,1 1,-6 1,0-2,-1-2,-1 1,0 1,1 1,-1 0,1 1,-1 0,1 1,0 1,0 0,0 2,1-1,0 2,0 0,0 0,1 2,0-1,0 2,-1 1,13-10,0 0,0 0,-1 0,1 1,0-1,0 0,0 0,0 1,0-1,1 1,-1-1,0 0,0 1,1-1,-1 1,1 0,0-1,-1 1,1-1,0 1,0 0,0-1,0 1,0 0,1-1,-1 1,0-1,1 1,-1-1,1 1,-1-1,1 1,0-1,0 1,0-1,0 0,0 1,0-1,0 0,0 0,0 0,0 0,1 0,-1 0,0 0,1 0,-1 0,1-1,-1 1,1 0,-1-1,1 0,-1 1,1-1,0 0,-1 0,1 0,101 12,-99-12,264-6,-506 0,238 5,1 1,-1-1,0 1,0-1,1 0,-1 1,0-1,0 1,0-1,0 1,0-1,0 1,0-1,0 0,0 1,0-1,0 1,0-1,0 1,0-1,-1 0,1 1,0-1,0 1,-1-1,1 1,0-1,-1 1,1 0,0-1,-1 1,1-1,-1 1,1 0,-1-1,1 1,-1 0,1-1,-1 1,1 0,-1 0,1 0,-1-1,1 1,-1 0,61-11,-55 10,207-36,-114 17,-96 19,0 1,0-1,0 0,1 0,-1 0,0 0,0 0,-1 0,1-1,0 1,0-1,-1 1,1-1,-1 0,1 1,-1-1,0 0,1 0,-1 0,0 0,0 0,-1 0,1 0,0-1,-1 1,1 0,-1 0,0-1,0 1,0 0,0 0,0-1,0 1,0 0,-1 0,1 0,-1-1,0 1,0 0,1 0,-2-2,-17-24,-3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2:08.7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2777 429,'0'0</inkml:trace>
  <inkml:trace contextRef="#ctx0" brushRef="#br0" timeOffset="34003.223">4318 468,'-2148'0,"1553"79,355-58,73 11,105-21,-1-3,0-3,-1-2,-51-6,48 2,21-3,-1-3,1-2,1-2,0-2,0-2,1-2,1-1,-27-18,-116-43,119 46,66 32,0 1,0-1,0 0,0 0,0 1,0-1,1 0,-1 0,0 0,1 0,-1 0,0 0,1 0,0 0,-1 0,1 0,-1 0,1-1,0 1,0 0,0 0,0 0,0 0,0-1,0 1,0 0,0 0,0 0,1 0,-1 0,0 0,1-1,-1 1,1 0,0 0,-1 0,1 0,0 1,-1-1,1 0,0 0,0 0,0 0,0 1,-1-1,1 0,0 1,0-1,1 1,-1-1,0 1,0 0,0-1,0 1,0 0,0 0,0 0,1 0,39-16,0 3,1 2,0 1,1 2,1 2,-1 2,0 2,1 2,-1 2,28 5,60-3,2643-4,-2653 16,-120-13,-1-1,1 1,-1-1,1 1,-1-1,0 1,0 0,0-1,0 1,0-1,-1 1,1-1,-1 1,0-1,0 1,0-1,0 0,0 1,0-1,-1 0,1 0,-1 0,1 0,-1 0,0 0,0 0,0-1,0 1,0-1,0 1,0-1,-1 0,1 0,0 0,-1 0,-1 0,-38 18,-1-2,0-2,-2-2,1-2,-2-2,1-2,-1-1,0-3,-18-2,-998-1,118 0,915-2,-1-2,1-1,0-1,1-1,-1-2,2-1,-10-5,-176-42,140 53,55 5,1-1,-1 0,0-2,0 0,1-1,-1 0,1-2,0 0,0-1,0 0,1-2,-9-5,24 13,1-1,-1 1,0 0,0-1,1 1,-1-1,0 1,1-1,-1 0,0 1,1-1,-1 0,1 1,-1-1,1 0,-1 0,1 1,0-1,-1 0,1 0,0 0,0 0,0 1,-1-1,1 0,0 0,0 0,0 0,0 0,0 0,1 1,-1-1,0 0,0 0,1 0,-1 0,0 1,1-1,-1 0,1 0,-1 1,1-1,-1 0,1 1,-1-1,1 0,0 1,-1-1,1 1,0-1,0 1,-1-1,1 1,0 0,0-1,0 1,-1 0,1 0,0-1,0 1,0 0,0 0,0 0,0 0,-1 0,1 0,0 1,0-1,0 0,226-24,-170 24,1349 2,-1183-1,-222-2,-1 1,1 0,0-1,-1 1,1-1,0 1,-1 0,1-1,0 1,-1 0,1 0,0 0,0-1,0 1,-1 0,1 0,0 0,0 0,-1 0,1 1,0-1,0 0,-1 0,1 0,0 1,0-1,-1 0,1 1,0-1,-1 0,1 1,0-1,-1 1,1-1,-1 1,1 0,-1-1,1 1,-1-1,1 1,-1 0,0-1,1 1,-1 0,0 0,0-1,1 1,-1 0,0 0,0-1,0 1,0 0,0 0,0 0,0-1,0 1,0 0,-1 0,1-1,0 1,0 0,-57 23,-491 23,496-42,-388 34,-44-17,321-2,219-7,473-12,-1023-40,292 40,411-1,-292-1,47-2,0 1,1 2,-1 1,0 2,1 2,0 1,0 2,0 1,1 2,-18 8,50-19,1 0,0 0,-1 0,1 1,0-1,-1 0,1 0,0 1,-1-1,1 1,0-1,0 1,-1-1,1 1,0 0,0 0,0 0,0-1,0 1,0 0,0 0,0 0,1 1,-1-1,0 0,1 0,-1 0,0 0,1 1,0-1,-1 0,1 1,0-1,-1 0,1 1,0-1,0 0,0 1,0-1,0 0,1 1,-1-1,0 0,1 0,-1 1,0-1,1 0,0 0,-1 1,1-1,195 15,-141-17,1910-3,-1871 19,-94-15,-1 0,1 0,-1 0,1 0,-1 1,1-1,0 0,-1 0,1 0,0 0,-1 0,1 0,-1 1,1-1,0 0,-1 0,1 1,0-1,-1 0,1 0,0 1,0-1,-1 0,1 1,0-1,0 0,-1 1,1-1,0 0,0 1,0-1,0 1,0-1,0 0,0 1,-1-1,1 1,0-1,0 1,1-1,-1 0,0 1,0-1,0 1,0-1,0 0,0 1,0-1,1 0,-1 1,0-1,-52 5,-843 0,398-45,212-23,131 42,135 6,64 6,696 0,1248 11,-4934-2,5470 0,-2462 0,0 3,0 3,-1 2,59 16,-121-23,-1-1,1 1,0-1,-1 1,1-1,0 1,0-1,-1 1,1-1,0 1,0-1,0 1,0 0,0-1,0 1,0-1,0 1,0 0,0-1,0 1,0-1,0 1,0-1,1 1,-1 0,0-1,0 1,1-1,-1 1,0-1,1 1,-1-1,0 0,1 1,-1-1,1 1,-1-1,1 0,-1 1,1-1,-1 0,1 1,-1-1,1 0,-1 0,1 0,-1 0,1 1,0-1,-1 0,1 0,-1 0,1 0,0 0,-1 0,1-1,-1 1,1 0,-1 0,1 0,-57 14,54-13,-287 39,-2-13,-1-12,-139-17,312 2,-444-3,537 2,50 1,1304 0,-1241 7,-88-7,1 0,-1 0,1 1,-1-1,1 0,-1 0,0 1,1-1,-1 0,1 1,-1-1,1 0,0 1,-1-1,1 1,-1-1,1 1,0-1,-1 1,1-1,0 1,0-1,-1 1,1-1,0 1,0-1,0 1,0 0,0-1,-1 1,1-1,0 1,0 0,1-1,-1 1,0-1,0 1,0-1,0 1,0 0,1-1,-1 1,0-1,0 1,1-1,-1 1,0-1,1 1,-1-1,1 1,-1-1,1 0,-1 1,1-1,-1 0,-53 21,-2-2,0-3,-1-2,0-3,-1-2,0-3,-20-1,-246 16,-271-19,1107-5,856 34,-1188-15,-217 1,-494-1,373-17,-994-1,835-67,-233-81,402 94,131 47,-1 0,0 1,0 1,-1 1,0 0,0 1,0 1,-1 1,0 1,1 0,-1 1,0 1,0 1,-16 3,18 1,-58 6,74-11,-1 0,1-1,-1 1,1-1,-1 0,1 1,-1-1,1 0,-1 0,1 0,0 0,-1 0,1 0,0 0,0 0,0-1,0 1,0 0,0-1,0 1,1-1,-1 1,0-1,1 1,-1-1,1 1,0-1,-1 1,1-1,0 0,0 1,0-1,0 0,0 1,0-1,1 1,-1-1,1 0,-1 1,1-1,-1 1,1-1,0 1,0-1,4-8,1 0,0 0,1 1,-1 0,2 0,0 0,0 1,0 0,1 1,0 0,0 0,1 1,0 0,0 1,1 0,-1 1,1 0,0 0,0 1,6 0,19-11,18-2,1 3,0 2,1 2,0 3,1 2,-1 3,0 3,22 3,40-1,1981-2,-1712 38,12 11,-264-27,138 55,-268-79,-1-1,1 1,-1 0,0 0,1 0,-1 1,1 0,-1 0,0 0,0 0,1 1,-1-1,0 1,0 0,-1 0,1 1,0-1,-1 1,1 0,-1 0,0 0,0 0,0 0,0 1,-1-1,1 1,-1 0,0 0,0 0,0 0,-1 0,1 0,-1 1,0-1,-1 0,1 1,-1-1,1 0,-1 1,-1 3,1-3,-1 1,0 0,0 0,0-1,-1 1,1-1,-2 1,1-1,0 0,-1 0,0 0,0 0,-1 0,1-1,-1 1,0-1,0 0,-1 0,1-1,-1 1,0-1,0 0,0 0,0-1,0 1,-1-1,-1 0,-157 33,-346 30,116-50,163-54,-22-23,254 61,0 0,0 1,0-1,0 0,0 0,0 1,0-1,0 0,0 0,0 0,-1 0,1 0,0 0,-1-1,1 1,-1 0,1 0,-1 0,1 0,-1-1,0 1,0 0,0 0,0-1,0 1,0 0,0 0,0-1,0 1,0 0,-1 0,1-1,0 1,-1 0,1 0,-1 0,0 0,1 0,-1 0,0 0,0 0,1 0,-1 0,0 0,0 0,0 0,0 1,0-1,0 0,-1 1,1-1,0 1,0-1,0 1,0-1,-1 1,1 0,0 0,0 0,-1 0,1-1,0 2,0-1,-1 0,1 0,0 0,-1 1,39-12,1 2,1 2,0 1,0 2,0 2,0 1,0 2,16-2,474 2,-454-7,-75 5,0-1,0 1,0 0,-1-1,1 1,0 0,-1-1,1 1,-1 0,0 0,1-1,-1 1,0 0,0 0,0 0,0 0,0 0,0 0,0 0,0 0,0 1,0-1,0 0,-1 1,1-1,0 0,0 1,-1 0,1-1,0 1,-1 0,1 0,-1-1,1 1,0 0,-1 0,1 1,0-1,-2 0,2 0,-393-75,393 75,0-1,0 0,0 0,0 0,0 1,0-1,0 0,0 0,0 0,1 0,-1 0,0-1,1 1,-1 0,1 0,0 0,-1 0,1-1,0 1,-1 0,1 0,0-1,0 1,0 0,0 0,0-1,1 1,-1 0,0 0,0-1,1 1,-1 0,1 0,-1 0,1 0,0 0,-1 0,1-1,0 2,0-1,0 0,0 0,-1 0,1 0,0 0,1 1,-1-1,0 0,0 1,0-1,0 1,0-1,1 1,-1 0,0 0,0-1,1 1,-1 0,0 0,0 0,1 0,-1 0,0 1,0-1,1 0,-1 1,263-34,-256 33,-728 4,1222-3,-231 40,-269-40,-1-1,1 1,-1-1,0 1,1 0,-1 0,0 0,1 0,-1 0,0 0,0 0,0 0,0 1,0-1,0 0,0 1,0-1,-1 1,1-1,0 1,-1-1,1 1,-1-1,0 1,1-1,-1 1,0 0,0-1,0 1,0-1,0 1,-1 0,1-1,0 1,-1-1,1 1,-1-1,0 1,1-1,-1 1,0-1,0 0,0 1,0-1,0 0,0 0,0 0,0 0,-1 0,1 0,0 0,-1 0,1 0,0 0,-1-1,1 1,-1-1,0 1,1-1,-1 1,1-1,-1 0,1 0,-1 0,0 0,1 0,-2 0,-38 12,0-2,0-2,-1-1,0-2,0-2,-1-2,-23-3,18 2,-374-4,521 4,1 5,-1 4,71 17,-71-5,-10-1,1-4,0-4,49-1,55 17,-167-6,-68 1,-36-8,-2-4,1-4,-1-2,-18-5,28 1,-284 0,825-3,-1351 2,1658 0,-721-1,-53-6,-177-24,-585-82,744 111,0 0,0-1,0-1,0 0,1-1,0 0,0-1,0 0,1-1,-9-6,19 12,-1 0,1 0,-1 0,1 0,0 0,-1-1,1 1,0 0,0-1,0 1,0 0,0-1,0 0,0 1,1-1,-1 1,1-1,-1 0,1 1,-1-1,1 0,0 0,0 1,0-1,0 0,0 0,0 1,1-1,-1 0,1 0,-1 1,1-1,-1 0,1 1,0-1,0 1,0-1,0 1,0-1,0 1,0 0,0 0,0-1,1 1,-1 0,1 0,-1 0,1 0,-1 1,1-1,-1 0,1 0,1 1,93-28,166 26,53-8,-10-16,-40-48,0 73,-243-3,-52-7,-417-63,-653-106,976 161,0 5,-1 6,-1 5,-21 7,7-2,123-1,0 0,0 2,1 0,0 1,-1 1,1 0,1 1,-1 1,1 0,0 1,-12 10,-11 3,16-9,0-2,-1 0,0-2,0 0,0-2,-1-1,-22 3,-178 46,-69 7,256-60,26-3,1 1,0 0,-1 0,1 1,-1 0,1 1,-1 1,1-1,0 1,0 1,0 0,0 1,0 0,1 0,0 1,-1 0,2 1,-1-1,1 2,0-1,0 1,0 1,1-1,1 1,-1 1,1-1,-2 4,7-7,0 0,1 0,-1 0,1 0,0-1,0 1,1 0,-1 0,1 0,0-1,0 1,1 0,-1-1,1 1,0-1,0 1,1-1,-1 0,1 0,0 0,0 0,1-1,-1 1,1-1,-1 0,1 0,0 0,0 0,0-1,1 0,-1 0,1 0,-1 0,1 0,0-1,0 0,51 22,2-3,0-2,1-2,1-4,0-2,57 3,-71-8,436 36,2-20,54-24,-490 1,-121 0,-962 1,991-3,44 4,1-1,-1 1,0 0,1 0,-1-1,0 1,0 0,0-1,1 1,-1 0,0-1,0 1,0 0,0-1,0 1,0 0,0-1,0 1,0-1,0 1,0 0,0-1,0 1,0 0,0-1,0 1,0-1,0 1,0 0,0-1,531-59,-99 8,-410 44,-30 2,-42-1,-592-16,314 5,436 14,794 5,-2185-2,1175-5,108 6,0 0,0-1,0 1,0 0,0-1,0 1,0 0,0-1,0 1,0-1,0 1,0 0,0-1,0 1,0 0,0-1,0 1,0 0,0-1,-1 1,1 0,0 0,0-1,0 1,-1 0,1-1,0 1,0 0,59-8,1054-48,-1381 59,-44 1,-1-13,-31-18,221 6,123 21,-1 1,0-1,0 1,1-1,-1 0,0 1,1-1,-1 1,0-1,0 0,0 0,1 0,-1 1,0-1,0 0,0 0,0 0,0 0,1 0,-1-1,0 1,0 0,0 0,1 0,-1-1,0 1,0 0,1-1,-1 1,0-1,0 1,1-1,-1 1,1-1,-1 1,0-1,1 0,-1 1,1-1,-1 0,1 0,0 1,-1-1,1 0,0 0,0 1,-1-1,1 0,0 0,0 0,0 0,0 1,0-1,0 0,0 0,0 0,0 0,0 1,1-1,-1 0,0 0,1 0,-1 1,0-1,1 0,57-13,122-4,2 9,63 9,-107 0,413 3,-480 19,-126 12,-31-7,-1-5,-1-3,0-4,-2-4,1-4,-50-4,243 1,177 52,109-41,-1313-18,897 0,34-6,43-9,68-3,0 5,2 5,-1 6,98 8,-174-3,281 3,-2091-3,1736 0,23-2,-1 0,0 1,0 1,0-1,0 1,0 0,0 1,0 0,0 0,0 1,1 0,-1 1,1-1,-1 1,1 1,0-1,0 1,0 0,1 1,-1 0,1 0,-1 1,7-3,0-1,1 1,-1 0,1-1,0 1,-1-1,1 0,0 1,0-1,1 0,-1 1,0-1,1 0,-1 0,1 0,0 0,0 0,-1-1,1 1,0-1,1 1,-1-1,0 1,0-1,1 0,-1 0,0 0,1-1,-1 1,1 0,-1-1,1 0,0 1,-1-1,1 0,-1-1,3 1,-5 0,74 11,0-4,0-3,1-3,41-6,8 1,-70 4,9-1,-106 1,-314 1,154 38,96-8,108-32,0 1,-1-1,1 1,0 0,0-1,0 1,0 0,0 0,0 0,0 0,0 0,0 0,0 0,0 0,0 0,0 0,0 0,0 1,0-1,-1 0,1 1,0-1,0 1,0-1,0 1,0-1,-1 1,1-1,0 1,-1 0,1-1,0 1,-1 0,1 0,-1 0,1 0,-1-1,1 1,-1 0,0 0,1 0,-1 0,0 0,0 0,0 0,0 0,0 0,0 0,0 0,0 0,0 0,0 0,0 0,-1-1,1 1,0 0,-1 0,1 0,-1 0,1 0,-1 0,1-1,-1 1,0 0,320-18,121 5,-1286 6,664-17,182 23,1-1,-1 1,1-1,-1 0,0 1,1-1,-1 0,0 1,1-1,-1 0,0 1,0-1,0 0,0 1,0-1,0 0,0 0,0 1,0-1,0 0,0 0,0 1,0-1,-1 0,1 1,0-1,-1 0,1 1,0-1,-1 0,1 1,-1-1,1 1,0-1,-1 1,0-1,1 1,-1-1,1 1,-1 0,0-1,1 1,-1 0,0-1,1 1,-1 0,0 0,1 0,-2-1,58-8,0 1,0 3,1 3,45 4,-11-1,760 1,-1386-3,316-28,183 18,36 10,-1 1,1-1,0 0,0 0,-1 1,1-1,0 0,0 0,0 1,0-1,0 0,0 0,0 1,0-1,0 0,1 0,-1 1,0-1,0 0,1 0,-1 1,0-1,1 0,-1 1,1-1,-1 1,1-1,-1 0,1 1,-1-1,1 1,0 0,-1-1,1 1,0-1,-1 1,1 0,0-1,-1 1,1 0,0 0,0 0,-1 0,1-1,0 1,0 0,-1 0,1 1,0-1,0 0,-1 0,1 0,0 0,0 1,-1-1,1 0,0 0,-1 1,1-1,0 1,-1-1,1 1,458-18,723 19,-1118 5,-55 3,-37-3,-506 9,-515-17,2779 1,-2676 0,725 35,182-24,39-11,0 0,1 0,-1 1,1-1,-1 0,1 0,-1 0,0 0,1 0,-1 1,1-1,-1 0,0 0,1 0,-1 1,0-1,1 0,-1 1,0-1,0 0,1 1,-1-1,0 0,0 1,1-1,-1 1,0-1,0 0,0 1,0-1,0 1,1-1,-1 1,0-1,0 0,0 1,0-1,0 1,-1-1,1 1,0-1,0 0,0 1,0-1,0 1,-1-1,1 0,0 1,0-1,0 1,-1-1,1 0,310 18,-219-20,136 0,-430 2,2272 0,-3849 0,3016 0,-2653 0,1179-15,237 15,1 1,-1-1,1-1,-1 1,1 0,-1 0,1 0,-1 0,1 0,-1 0,1 0,-1-1,1 1,-1 0,1 0,0-1,-1 1,1 0,-1-1,1 1,0 0,-1-1,1 1,0-1,-1 1,1-1,0 1,0-1,-1 1,1 0,0-1,0 1,0-1,0 0,0 1,0-1,0 1,0-1,0 1,0-1,0 1,0-1,0 1,0-1,0 1,0-1,1 1,-1-1,0 1,0-1,0 1,1 0,-1-1,0 1,1-1,-1 1,1 0,-1-1,0 1,1 0,-1-1,1 1,-1 0,1 0,-1-1,1 1,-1 0,1 0,-1 0,202-60,-161 53,221-34,2 12,0 12,207 15,311 3,-716-8,-66 6,-1-1,0 1,1-1,-1 1,0 0,0-1,1 1,-1 0,0 0,0-1,-1 1,1 0,0 0,0 0,0 0,-1 0,1 1,0-1,-1 0,1 1,-1-1,1 1,-1-1,1 1,-1 0,1-1,-1 1,0 0,1 0,-1 0,1 0,-1 1,1-1,-1 0,1 1,-1-1,1 1,-1 0,-539-13,368 15,157-3,42 0,52 0,365 15,-180 10,-257-25,0 0,0 0,0 0,0 1,0 0,0 0,0 1,0 0,0 0,0 0,-1 0,1 1,-1 0,0 0,0 1,0 0,0-1,0 2,-51 27,-19-18,1-2,-2-4,1-2,-60-4,70 0,-394 0,995-4,-67 2,-883 71,114-25,-283-87,168 42,353-1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2:44.84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1945 352,'0'0</inkml:trace>
  <inkml:trace contextRef="#ctx0" brushRef="#br0" timeOffset="14830.269">1984 275,'-35'-15,"-35"15,1 2,0 3,1 4,-1 2,-39 14,-13-1,-1010 178,1119-200,9 0,0 0,0 0,0-1,0 1,0-1,-1 0,1 0,0 0,-1 0,1-1,-1 1,1-1,-1 0,1 0,-1 0,1-1,0 1,-1-1,1 0,-1 0,1 0,0 0,0 0,0-1,0 0,0 1,0-1,0 0,0-1,1 1,-1 0,1-1,-1 1,1-1,0 0,0 0,0 0,1 0,-2-2,19-159,-15 158,0 0,0 0,1 1,0-1,0 1,0 0,1-1,0 1,0 0,0 0,0 1,1-1,0 1,0 0,0-1,0 2,1-1,-1 1,1-1,0 1,0 0,1 1,-1 0,0-1,1 2,-1-1,1 0,0 1,-1 0,1 1,0-1,0 1,0 0,0 1,1 0,584 7,-272-9,-396 1,-623 24,393-7,875-59,51 43,-311-39,-196 30,-104-6,-44 6,-40 1,0 3,1 4,-1 4,0 2,1 4,1 3,-25 10,21-10,-1-4,-1-2,1-5,-78-6,18 1,-57 2,954 1,-711 1,-86 14,-582 9,446-23,916-3,-635 9,-106-5,-1 1,0-1,0 0,0 0,-1 0,1-1,0 1,-1 0,1 0,-1-1,1 1,-1-1,0 1,0-1,0 0,0 0,0 1,0-1,0-1,0 1,0 0,0-1,-1 1,1-1,0 1,0-1,-1 0,1 0,0 0,0 0,-1 0,0-1,-4 3,-324 70,417-69,144-4,-190 6,-68 10,-125-1,-1-7,-109-10,59 0,199 4,1 0,-1 0,1-1,-1 1,1-1,-1 0,1-1,-1 1,1-1,-1 0,1 0,-1 0,1-1,0 1,0-1,0 0,0 0,0-1,0 1,0-1,1 0,0 0,-1 0,1 0,0 0,0-1,1 0,-1 1,1-1,0 0,0 0,0 0,0-1,1 1,-1 0,1-1,0 1,0-6,-1 1,1 0,1-1,-1 1,2-1,-1 1,1-1,1 1,0 0,0 0,1 0,0 0,0 0,1 0,0 1,1 0,0-1,0 2,1-1,0 1,0 0,0 0,1 0,0 1,1 0,-1 1,1-1,0 2,1-1,-1 1,2 0,33-14,0 3,1 2,0 1,1 3,1 1,41-1,480-4,-337 16,151-2,-376 1,-1 0,0 0,1 0,-1 0,0 1,0 0,0-1,-1 2,1-1,-1 0,1 1,-1-1,0 1,0 0,-1 0,1 0,-1 1,0-1,0 0,-1 1,1 0,-1-1,0 1,0 0,0-1,-1 1,0 0,0 0,0 0,0 0,-1-1,0 1,0 0,0-1,0 1,-1 0,0-1,0 0,0 1,0-1,-1 0,0 0,0 0,0-1,0 1,0-1,-1 1,0-1,1 0,-5 2,-10 3,1-1,-1 0,0-1,0-1,0-1,-1-1,1 0,-1-2,0 0,0-1,0 0,1-2,-19-3,-23 1,-216-36,-17 23,-107-45,129-7,265 67,0 0,-1 1,0 0,1 0,-1 0,1 1,-1 0,0 0,1 1,-1 0,0 0,1 0,-1 1,1 0,0 0,0 1,-1 0,-3 2,9-4,1 0,-1-1,0 1,1 0,-1 0,1 0,-1 0,1 0,-1 0,1 0,-1 0,1 0,0 0,0 0,0 0,-1 0,1 1,0-1,0 0,1 0,-1 0,0 0,0 0,0 0,1 0,-1 0,0 0,1 0,-1 0,1 0,0 0,-1 0,1 0,0 0,-1-1,1 1,0 0,0 0,0-1,-1 1,1-1,0 1,0 0,0-1,0 0,0 1,0-1,0 0,0 1,0-1,1 0,-1 0,0 0,0 0,0 0,1 0,66 14,481-14,343 0,-809 15,-126 4,-439-15,-583-4,968 16,104-8,204 8,308-16,-95 74,-61-32,-280-27,-105-1,-114 7,0-6,0-6,-19-6,-134 32,-272-34,555-1,5 1,-1 0,0 0,0 0,1 0,-1 0,0 0,0-1,0 1,0-1,0 0,0 1,0-1,0 0,0 0,0 0,0 0,0-1,0 1,0 0,0-1,0 0,0 1,0-1,0 0,1 0,-1 0,0 0,1 0,-1 0,0-1,1 1,0-1,-1 1,1-1,0 1,0-1,0 0,0 1,0-1,0 0,0 0,0 0,1 0,-1 0,1 0,-1 0,1 0,0 0,0 0,0 0,0 0,0 0,1 0,-1 0,0 0,1 0,9-6,0 0,0 0,1 1,0 1,0 0,0 0,1 1,0 0,0 1,0 1,1 0,-1 1,1 0,0 0,-1 2,1 0,0 0,0 1,-1 0,12 4,12-4,705 2,-1617-3,2374 0,-1398-15,-100 14,-1 0,1 0,0-1,-1 1,1 0,-1-1,1 1,-1 0,0 0,0 0,1 0,-1 0,0 0,0 0,0 0,0 0,0 0,0 0,0 1,0-1,-1 0,1 1,0-1,0 1,0-1,-1 1,1 0,0-1,-1 1,1 0,0 0,-1 0,1 0,0 0,-1 0,1 0,0 1,-1-1,1 0,0 1,0-1,-1 1,0 0,-3-2,-69-46,62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3:00.939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148 1,'0'6,"-7"3,-2 5,-6 1,0 5,-5-2,-4 3,-6 5,2-3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3:02.09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105 1,'-7'0,"-8"0,-9 0,-6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3:14.1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124 347,'0'-2,"1"0,0 0,0 0,0 0,0 0,0 0,1 0,-1 0,0 0,1 1,-1-1,1 1,0-1,0 1,-1-1,1 1,0 0,0 0,0 0,0 0,1 0,-1 0,0 1,0-1,0 1,1 0,-1-1,0 1,0 0,1 0,-1 0,0 1,0-1,1 1,-1-1,0 1,0-1,1 1,-2-1,384-74,155 64,-302 14,66-3,-302-2,0 1,0 0,0-1,0 1,1 0,-1 0,0 1,0-1,0 0,0 1,0 0,0-1,1 1,-1 0,-1 0,1 0,0 0,0 0,0 0,0 1,-1-1,1 1,-1-1,1 1,-1 0,0-1,1 1,-1 0,0 0,0 0,0 0,-1 0,1 0,0 0,-1 0,1 0,-1 0,0 1,0-1,0 0,0 0,0 0,0 0,0 1,-1-1,1 0,-1 0,1 0,-1 0,0 0,0 0,0 0,0 0,0-1,-1 1,1 0,0 0,-1-1,0 1,1-1,-1 0,0 1,1-1,-1 0,0 0,-1 1,-196 51,146-45,13-1,-6 3,-1-2,0-2,0-2,0-2,0-3,-43-5,64-2,0-1,0-1,1-1,0-1,1-2,1 0,0-1,1-2,-1-2,-105-66,105 72,-1 0,0 1,-1 2,0 0,-1 2,0 1,-1 1,1 1,-1 1,0 2,-2 0,-7 5,22-2,28-3,238-61,-174 36,-79 25,0 1,0-1,0 1,0-1,0 1,0-1,-1 1,1 0,0 0,-1-1,1 1,-1 0,1 0,-1 0,1 1,-1-1,0 0,1 1,-1-1,0 1,0-1,1 1,-1 0,0 0,0 0,0 0,0 0,1 0,-1 0,0 0,0 1,1-1,-2 1,-16-1,-1 1,1 0,0 2,0 0,0 1,0 1,1 0,-1 2,2 0,-1 1,1 1,0 0,-14 12,30-21,1 1,-1 0,1 0,-1 0,1 0,0 0,-1 0,1 0,0 0,0 0,0 0,0 0,0 0,0 0,0 0,0 0,0 0,0 0,0 0,1 0,-1 0,0-1,1 1,-1 0,0 0,1 0,0 0,-1 0,1-1,-1 1,1 0,0 0,0-1,-1 1,1 0,0-1,0 1,0-1,0 1,-1-1,1 0,0 1,0-1,0 0,0 0,0 1,0-1,0 0,0 0,0 0,0 0,0 0,0 0,0-1,0 1,0 0,0 0,0-1,0 1,0-1,0 1,-1-1,1 1,0-1,1 0,423 3,-559 51,-58 1,193-54,-1 1,1-1,0 0,-1 1,1-1,0 0,-1 1,1-1,0 1,-1-1,1 1,-1-1,1 1,-1-1,1 1,-1 0,1-1,-1 1,0 0,1 0,-1-1,0 1,1 0,-1 0,0-1,0 1,0 0,0 0,0-1,0 1,0 0,0 0,0 0,0-1,0 1,-1 0,1 0,0-1,0 1,-1 0,1-1,-1 1,1 0,0-1,-1 1,1 0,-1-1,0 1,1-1,-1 1,1-1,-1 1,355 72,151 0,-465-62,-40-10,0 0,0 0,0 0,0 0,0 0,0 0,0 0,0 0,0 0,-1 0,1 0,0 0,-1 0,1 0,-1 0,1 0,-1 0,1 0,-1-1,1 1,-1 0,0 0,0-1,1 1,-1-1,0 1,0 0,0-1,0 1,1-1,-1 0,0 1,0-1,0 0,0 0,0 1,0-1,0 0,0 0,0 0,0 0,0 0,0 0,0 0,0-1,0 1,-1-1,0 2,-110 22,-2-4,0-6,0-4,0-6,-85-8,116 3,362-6,-280 7,0 1,0-1,-1 0,1 0,0 1,0-1,0 0,0 0,0 0,0 0,0 0,0 0,0 0,0 0,0-1,1 1,-1 0,1 0,-1-1,1 1,-1 0,1-1,0 1,-1 0,1-1,0 1,0-1,0 1,0 0,0-1,1 1,-1-1,0 1,1 0,-1-1,1 1,-1 0,1-1,-1 1,1 0,0 0,0 0,0 0,0 0,0 0,0 0,0 0,0 0,0 0,0 0,0 0,0 1,1-1,-1 1,0-1,1 1,-1-1,0 1,1 0,-1-1,0 1,1 0,-1 0,1 0,-1 0,0 0,1 1,-1-1,1 0,-238-80,-83-35,318 115,0 0,-1 0,1 0,0 0,0 0,0 0,0-1,0 1,0 0,0 0,0-1,0 1,0-1,0 1,0-1,0 1,1-1,-1 1,0-1,0 0,0 0,1 1,-1-1,0 0,1 0,-1 0,1 0,-1 0,1 0,-1 1,1-1,0 0,-1-1,1 1,0 0,0 0,0 0,0 0,0 0,0 0,0 0,0 0,0 0,0 0,0 0,1 0,-1 0,1 0,-1 0,0 0,1 0,0 0,-1 0,1 1,-1-1,1 0,0 0,0 0,-1 1,1-1,0 0,0 1,0-1,0 1,0-1,0 1,0 0,0-1,0 1,81-27,-76 26,426-70,-362 67,-76 11,-265 22,51-3,266-18,361-7,-325 13,-92-6,-297 44,258-45,24-5,0 1,0 2,0 0,1 1,0 2,0 0,-17 10,41-17,0-1,-1 1,1 0,0 0,0 0,0-1,0 1,1 0,-1 0,0 0,0-1,0 1,1 0,-1 0,0-1,0 1,1 0,-1 0,1-1,-1 1,1-1,-1 1,1 0,-1-1,1 1,0-1,-1 1,1-1,0 1,-1-1,1 0,0 1,0-1,-1 0,1 0,0 1,0-1,0 0,-1 0,1 0,0 0,0 0,0 0,-1 0,1 0,0 0,0-1,-1 1,1 0,0 0,0-1,-1 1,1-1,0 1,0-1,7 3,225 64,142-59,-846-6,95 35,321-34,473-41,454 39,-979-1,-102 0,-194 26,362-19,70-5,201-58,112-41,-120 44,-278 38,-160 31,216-14,0 0,0 1,0-1,1 0,-1 0,0 0,1 0,-1 0,1 0,0 0,-1 0,1 0,0 0,-1 0,1 0,0 0,0 0,0 0,0-1,0 1,0 0,0-1,0 1,0-1,0 1,0-1,0 0,0 1,0-1,1 0,-1 0,0 1,0-1,0 0,1 0,-1-1,0 1,0 0,0 0,0 0,0-1,1 1,-1-1,0 1,0-1,1 0,252 15,-251-14,0 0,0 0,0 1,0 0,0-1,0 1,0 0,-1 0,1 0,0 1,-1-1,1 1,-1-1,1 1,-1 0,0 0,1 0,-1 0,0 1,0-1,-1 0,1 1,-1-1,1 1,-1 0,0-1,1 1,-2 0,1 0,0 0,0 0,-1 0,0 0,1 0,-1 0,-1 0,1 0,0 0,-1 0,1 0,-1-1,0 1,0 0,0 0,0 0,0-1,-1 1,1 0,-1-1,0 0,0 1,0-1,0 0,0 0,0 0,0 0,-2 0,-34 7,0-2,0-1,-1-3,0 0,1-3,-32-4,28 2,-1 1,1 2,-1 2,1 2,-33 8,31-1,-200 33,-82-48,1556 3,-1110 15,-120-16,0 1,-1 0,1 0,-1 0,1 0,-1 0,1-1,-1 1,1 0,-1 0,1 0,-1 0,1 0,-1 0,1 1,-1-1,1 0,-1 0,1 0,0 0,-1 0,1 1,-1-1,1 0,-1 1,1-1,0 0,-1 0,1 1,0-1,-1 1,1-1,0 0,-1 1,1-1,0 1,0-1,0 1,-1-1,1 0,0 1,0-1,0 1,0-1,0 1,0-1,0 1,0-1,0 1,0-1,0 1,0-1,0 1,0-1,1 1,-1-1,0 1,0-1,-53 7,-417-7,171-38,-193 39,431 6,62-6,-1 0,0 1,1-1,0 0,-1 0,1 1,0-1,0 0,-1 0,1 0,0 0,0 0,0 0,0 0,0 0,1 0,-1 0,0-1,0 1,0 0,1-1,-1 1,0-1,1 0,-1 1,1-1,-1 0,0 0,1 0,-1 0,1 0,-1 0,0 0,1 0,-1-1,1 1,-1 0,0-1,451 13,-275-15,-98 18,-78-15,0 0,1 1,-1-1,0 0,0 1,0-1,0 1,1-1,-1 1,0-1,0 1,0 0,0 0,0 0,-1-1,1 1,0 0,0 0,0 0,-1 0,1 0,0 0,-1 1,1-1,-1 0,0 0,1 0,-1 1,0-1,0 0,0 0,1 0,-1 1,-1-1,1 0,0 0,0 1,0-1,-1 0,1 0,0 0,-1 1,1-1,-1 0,0 0,1 0,-1 0,0 0,1 0,-1 0,0 0,0 0,0-1,0 1,0 0,0 0,0-1,0 1,0-1,-1 1,-15 8,0-1,0-1,-1 0,0-1,0-1,0-1,-1-1,0 0,1-1,-1-1,0-1,0-1,-12-2,7 3,23 0,-46-4,47 4,1 0,-1 0,1 0,-1 0,1-1,-1 1,1 0,-1 0,1-1,-1 1,0 0,1-1,-1 1,0 0,1-1,-1 1,0 0,1-1,-1 1,0-1,0 1,0-1,1 1,-1-1,0 1,0-1,0 1,0-1,0 1,0-1,0 1,0-1,0 1,0-1,0 1,0-1,0 1,0-1,-1 1,1 0,0-1,0 1,0-1,-1 1,1-1,0 1,-1 0,1-1,0 1,-1 0,1-1,0 1,-1 0,1-1,-1 1,0 0,32-12,1 2,0 1,0 1,1 2,-1 1,1 2,24 1,47-8,243-23,-311 19,-99-10,-426-38,454 55,-117-42,151 48,0 1,0 0,-1-1,1 1,1-1,-1 1,0-1,0 0,0 1,0-1,0 0,0 1,1-1,-1 0,0 0,1 0,-1 0,0 0,1 0,-1 0,1 0,0 0,-1 0,1 0,0 0,0 0,-1 0,1 0,0 0,0-1,0 1,0 0,1 0,-1 0,0 0,0 0,1 0,-1 0,0 0,1 0,-1 0,1 0,0 0,-1 0,1 0,0 0,-1 0,1 1,0-1,0 0,0 1,0-1,-1 0,1 1,0-1,0 1,0-1,0 1,1 0,-1-1,0 1,0 0,0 0,84-24,-74 22,86-14,1 4,-1 5,58 3,-103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4:16.01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73 51,'1'-2,"0"0,1 0,-1 0,1 0,-1 0,1 0,0 1,0-1,0 1,0-1,0 1,0 0,1 0,-1-1,0 2,1-1,-1 0,0 0,1 1,-1-1,1 1,-1 0,1 0,-1 0,1 0,1 0,2 0,449-12,-275 15,421-3,-320 38,-87 38,-135-63,1-2,-1-3,1-3,46-1,-45-5,-128 24,-278 17,-66-10,207-12,-2-8,-117-13,78 0,-60-37,300 41,0 0,0 0,0-1,0 1,-1-1,1-1,0 1,0-1,0 0,0 0,0 0,0-1,0 0,0 0,0 0,1 0,-1-1,1 0,0 0,0 0,0 0,0-1,0 1,1-1,-1 0,1 0,0 0,0-1,1 1,-1-1,1 0,0 1,1-1,-1 0,1 0,0 0,-1-5,6 5,0 0,1 0,-1 0,1 1,0 0,0 0,1 0,-1 1,1-1,0 1,-1 1,1-1,1 1,-1 0,0 0,0 1,1 0,-1 0,1 0,-1 1,1 0,-1 1,1-1,-1 1,1 0,-1 1,10-2,1082 5,-755-4,-307 7,-46 7,-317 31,-37-14,-1-16,-50-17,393 1,44-1,1673 1,-1930-38,-488-62,151 84,498 23,80 1,145 7,1207-7,-1119 28,2 5,-583-41,-189 0,464 7,67-6,0 0,0 1,1-1,-1 0,0 0,1 0,-1 0,1 0,-1 0,1 0,-1 0,1 0,0 0,-1 0,1 0,0 0,0 0,0 0,0-1,0 1,0 0,0-1,0 1,0 0,0-1,0 0,0 1,0-1,0 0,0 1,1-1,-1 0,0 0,0 0,0 0,1 0,-1 0,0 0,0-1,0 1,0 0,0-1,2 1,370 9,-367-8,0-1,0-1,0 1,0-1,0 0,0 0,0-1,0 0,-1 0,1 0,-1-1,0 1,1-1,-1-1,0 1,-1-1,1 0,-1 0,1 0,-1 0,0-1,-1 0,1 0,-1 0,0 0,0 0,-1-1,0 1,1-1,-2 1,1-1,-1 0,0 0,0 0,-1 0,1-5,-5 6,0 0,1 0,-2 0,1 1,-1-1,1 1,-1 0,0 1,-1-1,1 1,-1 0,1 0,-1 0,0 1,0 0,0 0,0 1,-1 0,1 0,0 0,0 1,-1-1,1 2,0-1,-1 1,1 0,0 0,-3 1,-10-2,-1110 7,1098-5,-1 2,1 1,0 1,1 2,0 1,0 1,-26 13,-23 7,12-12,67-17,0 0,-1 0,1 0,0 0,0 0,0 0,0 0,0 1,0-1,0 0,0 0,1 0,-1 0,0 0,1 0,-1 0,0 0,1 0,-1 0,1 0,0 0,-1 0,1-1,0 1,0 0,-1 0,1-1,0 1,0 0,0-1,0 1,0-1,0 1,0-1,0 1,0-1,0 0,0 0,0 1,0-1,0 0,0 0,0 0,1 0,-1 0,1-1,54 22,2-3,0-3,1-2,0-3,11-1,-32-3,421 29,-412-35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4:41.822"/>
    </inkml:context>
    <inkml:brush xml:id="br0">
      <inkml:brushProperty name="width" value="0.1" units="cm"/>
      <inkml:brushProperty name="height" value="0.1" units="cm"/>
      <inkml:brushProperty name="color" value="#92D050"/>
      <inkml:brushProperty name="ignorePressure" value="1"/>
    </inkml:brush>
  </inkml:definitions>
  <inkml:trace contextRef="#ctx0" brushRef="#br0">385 87,'2018'0,"-1702"41,-214-42,125 16,-186-3,9 4,2-3,0-2,0-2,54 1,-43-8,1 2,-1 4,0 2,51 17,-65-17,-1-3,1-1,0-3,1-2,12-2,122 5,-184-4,-1 1,1 0,-1-1,1 1,-1 0,1-1,0 1,0 0,-1-1,1 1,0 0,0 0,0 0,0-1,-1 1,1 0,0 0,1-1,-1 1,0 0,0 0,0 0,0-1,0 1,1 0,-1 0,0-1,1 1,-1 0,1-1,-1 1,-423 19,303-21,-3101-1,3219 3,-1 0,1 0,-1-1,1 1,-1-1,1 1,-1-1,1 0,-1 0,1 0,-1 0,1-1,-1 1,1-1,-1 0,1 1,-1-1,1 0,0 0,0-1,-1 1,1 0,0-1,0 0,0 1,0-1,1 0,-1 0,0 0,1 0,-1 0,1-1,0 1,0 0,0-1,0 1,0-1,0-1,6-1,0 1,1 0,0 0,0 0,0 1,0 0,0 0,1 0,-1 1,1 0,0 1,-1-1,1 1,0 1,0-1,0 1,0 0,1 1,1-1,816 0,155 0,-2352 0,951-38,132 31,236-7,85-3,78-11,2 4,1 6,1 5,-1 6,83 6,392 27,-90-9,-170 65,-92-64,216 73,-430-66,-68-9,-399 2,320-19,-1286-1,807-41,1110 45,-1004-1,486 1,1-1,-1 2,1 0,0 0,0 1,0 0,0 1,1 1,-1-1,1 2,1-1,-6 6,15-10,1-1,0 1,0-1,0 1,0-1,0 1,0-1,0 0,0 1,0-1,1 0,-1 0,0 0,1 0,-1 0,1 0,-1-1,1 1,0 0,-1-1,1 1,-1-1,1 0,0 0,0 1,-1-1,1 0,0 0,-1-1,1 1,0 0,-1-1,1 1,0-1,-1 1,1-1,-1 0,1 0,480-29,1264 15,-1054 19,-112-4,-3613 0,3008-1,0-1,0-2,0 0,0-1,0-2,1-1,-21-9,-31-8,171 12,9 13,103-3,-1 10,0 9,75 21,36-6,-308-31,-1 0,1 0,-1 0,0 1,1 1,-1 0,0 0,0 0,1 1,-2 0,1 1,0 0,6 4,-14-7,1 0,-1 0,0 0,0 0,0 0,0 0,1 0,-2 0,1 1,0-1,0 0,0 0,0 0,0 0,-1 0,1-1,0 1,-1 0,1 0,-1 0,1 0,-1 0,0 0,1-1,-1 1,0 0,1 0,-1-1,0 1,0-1,0 1,1-1,-1 1,0-1,0 1,0-1,0 0,0 1,0-1,0 0,0 0,0 0,0 0,0 0,0 0,0 0,0 0,0 0,0-1,0 1,0 0,-52 10,0-3,-1-2,0-2,0-3,-3-2,-22 0,-364-25,143-24,96-5,202 56,0 0,0-1,0 1,0-1,0 0,0 1,0-1,1 0,-1 0,0-1,1 1,-1 0,1 0,-1-1,1 1,-1-1,1 1,0-1,0 0,0 0,0 1,0-1,0 0,0 0,1 0,-1 0,0 0,1 0,0 0,-1 0,1 0,0 0,0-1,0 1,0 0,1 0,-1 0,1 0,-1 0,1 0,-1 0,1 0,0 0,0 0,0 1,0-1,0 0,1 1,-1-1,0 0,1 1,-1 0,1-1,-1 1,1 0,0 0,0 0,24-8,0 1,1 2,0 0,1 2,-1 2,1 0,-1 2,1 1,4 2,26-2,932 4,-3043-5,2342-1,579 5,55 44,67 94,-488-58,-405-63,0-5,0-5,71-2,190 26,67 25,7 7,-360-69,1-3,-1-4,-1-2,0-4,-1-3,0-3,11-8,448-129,-526 157,-3 1,0-1,-1 1,1-1,0 1,0-1,-1 1,1-1,0 0,0 1,0-1,0 1,0-1,0 1,0-1,0 0,0 1,0-1,0 1,0-1,0 0,0 1,1-1,-1 1,0-1,0 1,1-1,-1 1,0-1,0 1,1-1,-1 1,1-1,-1 1,0-1,1 1,-1 0,-658-81,-67-25,262 33,-324-2,386 76,339-22,62 20,0 0,-1 0,1 0,0 0,-1 0,1 0,0 0,0 0,0 0,0 0,0 0,0 0,0 0,0 0,0 0,1 0,-1 0,0 0,0 0,1 0,-1 0,1 0,-1 0,1 1,-1-1,1 0,0 0,-1 0,1 1,0-1,0 0,-1 1,1-1,0 1,0-1,0 1,0-1,0 1,-1 0,1-1,0 1,0 0,0 0,0 0,0-1,0 1,0 0,0 1,0-1,0 0,0 0,0 0,0 0,0 1,58-12,0 2,0 3,0 3,49 4,-30-1,1142 2,-3285-2,1983 0,-67-1,-1 6,-78 17,129 5,98-15,208 6,1663 100,-665-113,-1348-5,-351-2,0 23,-213 49,664-64,-111 38,156-32,135 2,1464-14,-2872 0,3489 0,-2300 0,-1382-33,1346 20,69-1,49 14,1 1,0-1,-1 0,1 0,-1 1,1-1,-1 0,1 0,0 0,-1 0,1 0,0 0,-1 0,1 0,-1 0,1 0,0 0,-1 0,1 0,-1 0,1-1,0 1,-1 0,1 0,-1-1,1 1,-1 0,1-1,-1 1,1-1,-1 1,1-1,-1 1,0-1,1 1,-1-1,0 1,1-1,-1 0,0 1,0-1,1 1,-1-1,0 0,0 1,0-1,0 0,0 1,0-1,0 1,0-1,0 0,0 1,0-1,0 0,-1 1,1-1,0 0,0 1,-1-1,1 1,0-1,-1 1,1-1,0 1,-1-1,68-12,0 2,1 4,0 3,36 4,-3-2,204-3,-9 1,169-29,-590 28,-743 5,744-14,135 5,192-3,2563 8,-2477 3,-117-36,546-46,440 80,-1085 5,-1 4,0 4,-1 2,0 4,-1 3,11 7,322 89,-228-75,-273-36,-479 10,142 13,-262-25,318-6,-5404 4,5687-18,105 2,19 3,0 0,1 2,0 1,0 2,1 1,1 1,23-1,-24 2,288-30,1 15,196 18,-371 3,4734 4,-4849 3,-89 8,-480 77,-4-24,-2-25,-170-23,-779-24,1146-36,-103-46,8 4,50 37,228 11,163 16,165-5,-104 20,1265-9,-841 10,1212 30,-1424-7,-2 12,242 64,-422-82,0-5,1-4,0-3,89-10,-31 2,244 3,-345 9,-47-8,1-1,-1 1,1 0,-1 0,0-1,1 1,-1 0,0 0,1 0,-1 0,1 0,-1 0,0 0,1 0,-1 0,0 0,1 0,-1 0,0 0,1 0,-1 1,1-1,-1 0,0 1,1-1,-1 0,1 1,-1-1,1 1,-1-1,1 1,-1-1,1 1,0-1,-1 1,1-1,0 1,-1-1,1 1,0 0,0-1,-1 1,1 0,0-1,0 1,0 0,0-1,0 1,0 0,0-1,0 1,0 0,0-1,0 1,0 0,1-1,-1 1,0 0,0-1,1 1,-1-1,0 1,1 0,-1-1,1 1,-1-1,1 1,-53 13,0-1,-1-3,1-3,-2-2,1-2,-24 3,-710 32,-134-38,420-4,289 5,-18 2,0-10,0-10,-8-12,36-3,154 16,47 16,1-1,-1 1,1-1,-1 1,0-1,1 1,-1-1,1 1,0-1,-1 1,1-1,-1 0,1 1,0-1,-1 0,1 1,0-1,0 0,0 0,-1 1,1-1,0 0,0 0,0 1,0-1,0 0,0 0,0 1,1-1,-1 0,0 0,0 1,0-1,1 0,-1 1,0-1,1 0,-1 1,1-1,-1 1,1-1,-1 1,1-1,-1 1,1-1,-1 1,1-1,0 1,-1-1,1 1,-1 0,1 0,0-1,0 1,-1 0,1 0,0 0,-1 0,1 0,0 0,0 0,-1 0,1 0,0 0,-1 0,1 0,0 0,198-42,228 11,258 21,-474 11,853 2,-1042-2,-60-1,-1289 0,4112 0,-3493-1,594-29,113 30,0-1,0 1,0 0,0-1,0 1,0-1,0 1,0-1,0 1,0-1,0 0,0 1,1-1,-1 0,0 0,0 0,1 0,-1 0,0 0,1 0,-1 0,1 0,0 0,-1 0,1 0,0 0,-1 0,1 0,0 0,0-1,0 1,0 0,0 0,0 0,0 0,0 0,1-1,-1 1,0 0,1 0,-1 0,1 0,-1 0,1 0,-1 0,1 0,0 0,54-26,17 14,1 4,0 2,0 5,57 5,-41-2,588 4,-951 26,352-20,89-4,-167-7,0 1,0-1,0 1,0 0,0-1,0 1,0-1,0 1,0-1,0 1,0-1,1 1,-1-1,0 1,0-1,0 1,1-1,-1 1,0-1,1 1,-1-1,0 1,1-1,-1 0,1 1,-1-1,0 0,1 1,-1-1,1 0,-1 0,1 1,-1-1,1 0,-1 0,1 0,-1 0,1 0,-1 0,1 0,-57 10,-347 24,-88-18,486-16,1083-1,-1046 0,0-2,0-1,0-2,-1-1,0-1,0-2,-1-1,10-6,-41 16,1-1,0 1,-1 0,1 0,-1-1,0 1,1 0,-1 0,0 0,0 0,0 0,1 0,-1 0,0 0,0 0,-1 0,1 1,0-1,0 0,0 1,0-1,0 1,-1-1,1 1,0 0,0-1,-1 1,1 0,0 0,-1 0,1 0,0 0,-1 0,1 0,0 1,0-1,-1 0,1 1,0-1,0 1,0 0,-1-1,1 1,0 0,-287 42,34-43,549-42,-236 37,1-3,-1-3,-1-2,31-13,-79 23,154-31,-134 27,0 0,0 2,1 2,0 0,0 3,0 0,6 3,-34-3,0-1,0 2,-1-1,1 0,0 1,0-1,0 1,0 0,-1 0,1 0,0 0,-1 0,1 1,-1-1,1 1,-1 0,1 0,-1 0,0 0,0 0,0 0,0 1,-1-1,1 1,-1-1,1 1,-1 0,0-1,0 1,0 0,0 0,0 0,-1 0,1 0,-1 0,0 0,0 0,0 0,0 0,0 2,-55 105,31-94,-1 0,0-2,-1-1,-1-2,1 0,-2-2,1-1,-1-1,-1-2,1-1,0-1,-1-1,0-2,1-1,-1-2,1 0,-8-4,-65 3,-1454 1,2556 3,-290 85,-401-89,-305 4,-1 0,1-1,0 0,0 0,-1 0,1 0,0-1,-1 0,1 0,-1 0,0-1,0 0,0 0,0 0,0 0,-1 0,1-1,-1 1,0-1,0 0,0 0,0-1,-1 1,0 0,0-1,0 0,0 1,-1-1,1 0,-1 0,0 0,-1 0,1 0,-1 0,0 0,0 0,0 0,-1 0,0 0,0 0,0 0,-1 0,1 0,-1 1,0-1,-3-4,-20-10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5:25:22.74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0 352,'211'-30,"397"19,-369 14,2273-3,-3186 0,38-75,113 57,204-30,-19 31,133-49,-17 40,129 14,-2 4,1 4,-67 6,57-1,2158-1,-1552 80,-394-83,143 17,-15 42,-220-50,-28-3,-37-2,44 0,-1966-5,1062 4,3783 0,-2802 7,-72-6,0-1,-1 0,1 0,0 0,0 1,-1-1,1 0,0 0,0 1,-1-1,1 0,0 1,0-1,0 0,-1 1,1-1,0 0,0 1,0-1,0 0,0 1,0-1,0 0,0 1,0-1,0 1,0-1,0 0,0 1,0-1,0 0,0 1,0-1,1 0,-1 1,0-1,0 0,0 1,1-1,-1 0,0 0,0 1,0-1,1 0,-1 0,0 1,1-1,-1 0,0 0,1 0,-1 0,0 1,1-1,-1 0,1 0,-47 13,35-10,-146 34,-2-6,-1-8,-1-6,-1-8,-16-6,-1529-7,1529 27,243-8,135-15,-1-9,91-19,199-7,457 27,-486 12,-328-4,-1625 0,1087-60,-279-49,425 81,252 28,0 0,0-1,0 0,0 0,0 0,0-1,0 0,1-1,-1 0,1 0,0-1,-1 1,2-2,-1 1,0-1,1 0,0 0,0-1,0 1,1-2,6 5,-1-1,2 1,-1-1,0 1,0 0,1-1,-1 1,1 0,0 0,0 0,-1 0,1 0,1 1,-1-1,0 0,0 1,1 0,-1-1,0 1,1 0,-1 0,1 1,0-1,-1 0,1 1,0 0,-1-1,1 1,0 0,-1 0,1 1,0-1,-1 0,2 1,0-1,499-9,-302 13,1211-3,-841 38,-376-31,-168 4,-62-2,-308 20,-255-13,-758-18,1322 0,27-6,30 0,376-15,-281 22,1600 0,-1177 39,-470-25,-71-14,1 0,0 0,-1 0,1 1,0-1,-1 0,1 1,0-1,-1 0,1 1,-1-1,1 1,-1-1,1 1,-1-1,1 1,-1 0,0-1,1 1,-1-1,0 1,1 0,-1-1,0 1,0 0,0-1,1 1,-1 0,0 0,0-1,0 1,0 0,0-1,-1 1,1 0,0 0,0-1,0 1,0 0,-1-1,1 1,0 0,-1-1,1 1,-1-1,1 1,0-1,-1 1,1-1,-1 1,0-1,1 1,-1-1,1 1,-1-1,0 0,1 1,-1-1,0 0,1 0,-1 0,0 1,1-1,-1 0,0 0,1 0,-1 0,0 0,-58 19,58-18,-123 21,-1-4,-1-6,0-6,0-5,-24-7,4 3,-2383 2,2526 2,1 0,0 0,-1 0,1 0,-1-1,1 1,-1-1,1 0,-1 1,0-1,1 0,-1 0,1-1,-1 1,1-1,-1 1,1-1,-1 0,1 0,-1 0,1 0,0 0,-1 0,1-1,0 1,0-1,0 1,0-1,1 0,-1 0,0 0,1 0,-1 0,1 0,-1-1,1 1,0 0,0-1,0 1,1-1,-1 1,1-1,-1 1,1-1,0 1,0-1,0 0,0 1,0-1,0 1,1-1,-1 1,1-1,0 1,0-2,18-24,2 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C764-962A-42DA-B2A6-44176064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E7F6B-5F7F-42BB-85FA-A12E7AF12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734AF-6394-4EA6-AF7A-E7C530A3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39781-88F1-4B33-B63D-5BE6B46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9539-3DE8-48A3-9186-4BA53830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A735-1C05-42CB-8999-4B1E559E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F8393-11B1-4C9B-80B0-CCDE2380F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317E4-6133-4118-B3B6-057B0682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5E8A-1912-4126-996E-7197A219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E3DF-C9FF-49EC-8CD4-0E4DA317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179BE-B2F3-49A0-A14D-927558C81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792D-813E-4A60-8399-88C75E140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64CE5-A7AA-4575-BB20-CE4BB1B9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535C-BF4D-4D79-A71A-01F37ECF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13FC7-1BCA-44EB-9562-4E33456A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2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00F9-CDB7-4AC6-AB1D-08950E34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F6F9-1D3F-41A1-83BC-CE37CBA7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C1AE-4253-4441-8699-88E418E5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8767B-91E9-479A-8CE7-E38B36C6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C656D-4D36-4CCE-A639-952B0F16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CFE4-41AB-4B14-AA18-C861CB52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97F9-B545-4AB8-A123-7183105B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FC063-7634-4A02-BC1A-FD16E735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0EBD-DEC5-4B4C-89F4-A292E31F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C4095-2753-4CA8-B187-732B3C7A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38B8-BFF7-4C97-84B0-C9D3188C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AAC04-CDE4-45B8-B978-6416CED72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E2107-0875-4059-878B-370C2C94B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4C32F-44A5-4EFF-A870-32C17C3E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EB6E4-FF48-4231-A98D-59E32FE4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D1C37-3844-4267-AEB1-0005F1E4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795D-9072-4CF3-B2C5-303F36F3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FEAC6-EC7E-48B9-A8DB-693CE792F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A942C-4AC2-43CE-BBA8-55F71133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FFBCC-7DD2-4159-BD20-3BA9FBCF4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E4D68-8992-4983-9BA3-67C99E10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45073-B9C8-48D7-A60B-3CFAC709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69A6-6DDF-4ECF-BCC1-F83D862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66D4D-91C3-4842-B926-389ED801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8E78-3503-4B85-BFCA-7A3C2889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37D77-8263-4A8D-AA37-EC5D4A11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54A9E-7961-4930-B4D1-DC8207EE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0A7F1-069F-428F-ABFB-B443E3F4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2C3E9-FF8D-452D-B96A-BEF35441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5F3F4-460D-4D29-A1EC-D66D3208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ED18-3149-4774-8402-5637DBB6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0BBA-DC9F-42DA-AB4E-1A52AD2F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0873-B040-4847-A18E-EF36F1E7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F2515-7FE1-4F48-B7C5-102EF7437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4FB08-0823-409B-9D5F-3A49598C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47E91-5440-4E78-B1E9-A84729ED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621FF-0CDE-429C-BF9C-BA4A8F9B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3771-2A20-46D1-9A7C-4896D48E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AAE37-98EF-46AA-94EE-025F47C6F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9F73-2BC6-4966-8D21-8CC471E14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DFE03-5AD1-4DBC-B799-166DD3AE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36BF-3C09-461D-82E3-36702488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0A867-01D3-4C59-8F89-A35B0B55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0FBCC-DCC9-43AB-BADE-E5C264CB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F7F11-6B88-4FA1-8807-6C4BE7B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5B91-E8A6-4B5E-8673-157AF53F9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4F0C-5B2A-4E66-A842-E0D0328542A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F0C5-B3B7-44EE-97F4-56091197B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95A1-2842-4CDD-8738-2EA7F7E2E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4B90-8BEA-4F3F-ACF0-C107B712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50920-C357-4095-ACB6-F6F33410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103"/>
            <a:ext cx="12192000" cy="619179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7898DC7-AC78-46CE-B071-40D6ABE409DF}"/>
              </a:ext>
            </a:extLst>
          </p:cNvPr>
          <p:cNvSpPr/>
          <p:nvPr/>
        </p:nvSpPr>
        <p:spPr>
          <a:xfrm>
            <a:off x="3456432" y="4425696"/>
            <a:ext cx="2039112" cy="119786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41D74-BC78-423B-81A6-57EE8A8726AB}"/>
              </a:ext>
            </a:extLst>
          </p:cNvPr>
          <p:cNvSpPr txBox="1"/>
          <p:nvPr/>
        </p:nvSpPr>
        <p:spPr>
          <a:xfrm>
            <a:off x="2003612" y="9937"/>
            <a:ext cx="55267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https://goapplytexas.org/</a:t>
            </a:r>
          </a:p>
        </p:txBody>
      </p:sp>
    </p:spTree>
    <p:extLst>
      <p:ext uri="{BB962C8B-B14F-4D97-AF65-F5344CB8AC3E}">
        <p14:creationId xmlns:p14="http://schemas.microsoft.com/office/powerpoint/2010/main" val="7187966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10EB7-007E-4C42-8F92-11FCF264A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50" b="18305"/>
          <a:stretch/>
        </p:blipFill>
        <p:spPr>
          <a:xfrm>
            <a:off x="283463" y="0"/>
            <a:ext cx="11520687" cy="54756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508BAE-FF68-455E-9C39-450AEFCECCEF}"/>
              </a:ext>
            </a:extLst>
          </p:cNvPr>
          <p:cNvSpPr/>
          <p:nvPr/>
        </p:nvSpPr>
        <p:spPr>
          <a:xfrm>
            <a:off x="1926337" y="893339"/>
            <a:ext cx="99822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Typically Yes. Check No if you are not a US citizen.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68A97-E43A-49EF-B7D4-CF7B3E1AA181}"/>
              </a:ext>
            </a:extLst>
          </p:cNvPr>
          <p:cNvSpPr/>
          <p:nvPr/>
        </p:nvSpPr>
        <p:spPr>
          <a:xfrm>
            <a:off x="7071360" y="3330010"/>
            <a:ext cx="4324574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Leave blank unless your parent has served in the military</a:t>
            </a:r>
          </a:p>
        </p:txBody>
      </p:sp>
    </p:spTree>
    <p:extLst>
      <p:ext uri="{BB962C8B-B14F-4D97-AF65-F5344CB8AC3E}">
        <p14:creationId xmlns:p14="http://schemas.microsoft.com/office/powerpoint/2010/main" val="33573653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A73B7-05C6-48A7-B08A-7A788D82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9" y="0"/>
            <a:ext cx="7842325" cy="69133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6F572B-DA45-4269-B53E-3EC1A4489028}"/>
              </a:ext>
            </a:extLst>
          </p:cNvPr>
          <p:cNvSpPr/>
          <p:nvPr/>
        </p:nvSpPr>
        <p:spPr>
          <a:xfrm>
            <a:off x="5238975" y="133770"/>
            <a:ext cx="4932334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all that apply or leave blank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463469-2DF7-4986-A6BF-A00DE6E99836}"/>
              </a:ext>
            </a:extLst>
          </p:cNvPr>
          <p:cNvSpPr/>
          <p:nvPr/>
        </p:nvSpPr>
        <p:spPr>
          <a:xfrm rot="2289627">
            <a:off x="5199991" y="5585131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32341288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19BB5-F0DC-4372-82DB-8D23A8929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"/>
          <a:stretch/>
        </p:blipFill>
        <p:spPr>
          <a:xfrm>
            <a:off x="839097" y="0"/>
            <a:ext cx="8190604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76FF4E-4DA4-4299-B873-D6877332F958}"/>
              </a:ext>
            </a:extLst>
          </p:cNvPr>
          <p:cNvSpPr/>
          <p:nvPr/>
        </p:nvSpPr>
        <p:spPr>
          <a:xfrm>
            <a:off x="2700169" y="2782956"/>
            <a:ext cx="6768684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</a:rPr>
              <a:t>Apartment, building, or lot number if you have 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4C428-9FE8-4B76-8A43-D4B9A898A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36"/>
          <a:stretch/>
        </p:blipFill>
        <p:spPr>
          <a:xfrm>
            <a:off x="5898768" y="3403567"/>
            <a:ext cx="6261866" cy="3233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E9BCC45-57E9-48A7-81F5-CF5C91C26EEC}"/>
              </a:ext>
            </a:extLst>
          </p:cNvPr>
          <p:cNvSpPr/>
          <p:nvPr/>
        </p:nvSpPr>
        <p:spPr>
          <a:xfrm rot="20317814">
            <a:off x="5182534" y="3986328"/>
            <a:ext cx="979075" cy="845221"/>
          </a:xfrm>
          <a:prstGeom prst="rightArrow">
            <a:avLst>
              <a:gd name="adj1" fmla="val 43755"/>
              <a:gd name="adj2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3FBF03-FBA6-4B61-89F7-35686635E132}"/>
              </a:ext>
            </a:extLst>
          </p:cNvPr>
          <p:cNvSpPr/>
          <p:nvPr/>
        </p:nvSpPr>
        <p:spPr>
          <a:xfrm rot="2289627">
            <a:off x="10129799" y="4949026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945B0A-7AC0-4F3F-A3EC-57669F9E1C31}"/>
              </a:ext>
            </a:extLst>
          </p:cNvPr>
          <p:cNvSpPr/>
          <p:nvPr/>
        </p:nvSpPr>
        <p:spPr>
          <a:xfrm>
            <a:off x="0" y="0"/>
            <a:ext cx="5804452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</a:rPr>
              <a:t>Enter your home address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AEE27C-BF6E-48D3-8296-4994BC3C0F7A}"/>
                  </a:ext>
                </a:extLst>
              </p14:cNvPr>
              <p14:cNvContentPartPr/>
              <p14:nvPr/>
            </p14:nvContentPartPr>
            <p14:xfrm>
              <a:off x="1966920" y="-887269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AEE27C-BF6E-48D3-8296-4994BC3C0F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9280" y="-90526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0F2C4FE-7C9D-4AD9-9ADB-465408B7E302}"/>
                  </a:ext>
                </a:extLst>
              </p14:cNvPr>
              <p14:cNvContentPartPr/>
              <p14:nvPr/>
            </p14:nvContentPartPr>
            <p14:xfrm>
              <a:off x="1341240" y="1674131"/>
              <a:ext cx="1554840" cy="28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0F2C4FE-7C9D-4AD9-9ADB-465408B7E3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3240" y="1656131"/>
                <a:ext cx="15904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609A3D3-92EF-4BF1-A7F5-824021FB36A7}"/>
                  </a:ext>
                </a:extLst>
              </p14:cNvPr>
              <p14:cNvContentPartPr/>
              <p14:nvPr/>
            </p14:nvContentPartPr>
            <p14:xfrm>
              <a:off x="1377600" y="2921531"/>
              <a:ext cx="714240" cy="199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609A3D3-92EF-4BF1-A7F5-824021FB36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9960" y="2903891"/>
                <a:ext cx="749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31852F-0C0D-42E3-BD21-A6CFBE53ED6B}"/>
                  </a:ext>
                </a:extLst>
              </p14:cNvPr>
              <p14:cNvContentPartPr/>
              <p14:nvPr/>
            </p14:nvContentPartPr>
            <p14:xfrm>
              <a:off x="1969440" y="5043011"/>
              <a:ext cx="53640" cy="55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31852F-0C0D-42E3-BD21-A6CFBE53ED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1440" y="5025371"/>
                <a:ext cx="89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F2E82A9-FA31-4459-97D9-26C744FE4F3B}"/>
                  </a:ext>
                </a:extLst>
              </p14:cNvPr>
              <p14:cNvContentPartPr/>
              <p14:nvPr/>
            </p14:nvContentPartPr>
            <p14:xfrm>
              <a:off x="1444560" y="5139851"/>
              <a:ext cx="3780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F2E82A9-FA31-4459-97D9-26C744FE4F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6560" y="5122211"/>
                <a:ext cx="7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78B8C1-E0ED-41DF-B87F-5B4E07892845}"/>
                  </a:ext>
                </a:extLst>
              </p14:cNvPr>
              <p14:cNvContentPartPr/>
              <p14:nvPr/>
            </p14:nvContentPartPr>
            <p14:xfrm>
              <a:off x="1340880" y="5000891"/>
              <a:ext cx="620640" cy="22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78B8C1-E0ED-41DF-B87F-5B4E078928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3240" y="4983251"/>
                <a:ext cx="656280" cy="26136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100F971-BE75-4DC3-A5DD-D75358CF1452}"/>
              </a:ext>
            </a:extLst>
          </p:cNvPr>
          <p:cNvSpPr txBox="1"/>
          <p:nvPr/>
        </p:nvSpPr>
        <p:spPr>
          <a:xfrm>
            <a:off x="1326949" y="1664927"/>
            <a:ext cx="20673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7BA211-0694-46AF-9C28-10FBEC592786}"/>
              </a:ext>
            </a:extLst>
          </p:cNvPr>
          <p:cNvSpPr txBox="1"/>
          <p:nvPr/>
        </p:nvSpPr>
        <p:spPr>
          <a:xfrm>
            <a:off x="1340880" y="2882641"/>
            <a:ext cx="1168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798BD-A8C4-40CC-9D55-3FF271FA597C}"/>
              </a:ext>
            </a:extLst>
          </p:cNvPr>
          <p:cNvSpPr txBox="1"/>
          <p:nvPr/>
        </p:nvSpPr>
        <p:spPr>
          <a:xfrm>
            <a:off x="1340880" y="4955185"/>
            <a:ext cx="11824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80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D420FE-8CFF-422B-A76A-75638FCE8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0" r="606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BE2AC1-A77A-4CED-89B1-37DCFBFDBE00}"/>
              </a:ext>
            </a:extLst>
          </p:cNvPr>
          <p:cNvSpPr/>
          <p:nvPr/>
        </p:nvSpPr>
        <p:spPr>
          <a:xfrm>
            <a:off x="3437703" y="582066"/>
            <a:ext cx="4842786" cy="569386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Physical Address</a:t>
            </a:r>
          </a:p>
          <a:p>
            <a:pPr algn="ctr"/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Leave Blank </a:t>
            </a:r>
            <a:r>
              <a:rPr lang="en-US" sz="4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UNLESS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mailing address is different than physical address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7ADE8-2935-48B4-9E57-33EEEC6B8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21"/>
          <a:stretch/>
        </p:blipFill>
        <p:spPr>
          <a:xfrm>
            <a:off x="8280489" y="4393088"/>
            <a:ext cx="3648664" cy="1882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4FF53F6-997F-4CCA-B7FB-87C1488400EC}"/>
              </a:ext>
            </a:extLst>
          </p:cNvPr>
          <p:cNvSpPr/>
          <p:nvPr/>
        </p:nvSpPr>
        <p:spPr>
          <a:xfrm rot="2911632">
            <a:off x="9079852" y="3989652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184775306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43815A-913B-408A-9715-D34767D80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9" t="10901" r="29914" b="-15131"/>
          <a:stretch/>
        </p:blipFill>
        <p:spPr>
          <a:xfrm>
            <a:off x="6096000" y="15943"/>
            <a:ext cx="3544286" cy="7272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2AB93-8E4A-4390-8DB3-479EC8DB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1175"/>
            <a:ext cx="8229600" cy="1266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B4F570-03FC-4597-B01D-A70B22D1B085}"/>
              </a:ext>
            </a:extLst>
          </p:cNvPr>
          <p:cNvSpPr/>
          <p:nvPr/>
        </p:nvSpPr>
        <p:spPr>
          <a:xfrm>
            <a:off x="6263640" y="125903"/>
            <a:ext cx="4291046" cy="267765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YOUR cell number if you have one. </a:t>
            </a:r>
          </a:p>
          <a:p>
            <a:pPr algn="ctr"/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numbers enable NCTC to send you reminders via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 message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219907C-784D-40E3-84B8-E0AD4D04FCD6}"/>
              </a:ext>
            </a:extLst>
          </p:cNvPr>
          <p:cNvSpPr/>
          <p:nvPr/>
        </p:nvSpPr>
        <p:spPr>
          <a:xfrm rot="2911632">
            <a:off x="5899330" y="5263407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374AF-F4E2-4D5B-AABC-271B4B1C1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2686"/>
            <a:ext cx="6030567" cy="68606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F95630-11D0-429E-B1DA-1EC2A8777631}"/>
              </a:ext>
            </a:extLst>
          </p:cNvPr>
          <p:cNvSpPr/>
          <p:nvPr/>
        </p:nvSpPr>
        <p:spPr>
          <a:xfrm>
            <a:off x="1398931" y="1351237"/>
            <a:ext cx="3392557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</a:rPr>
              <a:t>Leave</a:t>
            </a:r>
            <a:r>
              <a:rPr lang="en-US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cap="none" spc="0" dirty="0">
                <a:ln w="0"/>
                <a:solidFill>
                  <a:schemeClr val="tx1"/>
                </a:solidFill>
              </a:rPr>
              <a:t>Blank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D837C-79A6-4077-9FEE-CAE0C545ECED}"/>
              </a:ext>
            </a:extLst>
          </p:cNvPr>
          <p:cNvSpPr/>
          <p:nvPr/>
        </p:nvSpPr>
        <p:spPr>
          <a:xfrm>
            <a:off x="1543075" y="3353046"/>
            <a:ext cx="5908482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</a:rPr>
              <a:t>Paren</a:t>
            </a:r>
            <a:r>
              <a:rPr lang="en-US" sz="2000" b="1" dirty="0">
                <a:ln w="0"/>
              </a:rPr>
              <a:t>t/Guardian Phone Number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555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B942AA-894E-4AD4-9658-BA9FFB39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5" y="638487"/>
            <a:ext cx="8217567" cy="61456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5A2BEA-8BD2-4582-8E97-DD4698B1481C}"/>
              </a:ext>
            </a:extLst>
          </p:cNvPr>
          <p:cNvSpPr/>
          <p:nvPr/>
        </p:nvSpPr>
        <p:spPr>
          <a:xfrm>
            <a:off x="6596876" y="459752"/>
            <a:ext cx="5010912" cy="230832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Parent/Guardian Information</a:t>
            </a:r>
            <a:endParaRPr lang="en-US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95715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935D9-D054-44AC-8F03-9BD2DEDE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" y="5723437"/>
            <a:ext cx="11198711" cy="11345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0BA3CF0-B7B3-4C4A-9CDA-732866FCEB81}"/>
              </a:ext>
            </a:extLst>
          </p:cNvPr>
          <p:cNvGrpSpPr/>
          <p:nvPr/>
        </p:nvGrpSpPr>
        <p:grpSpPr>
          <a:xfrm>
            <a:off x="75304" y="0"/>
            <a:ext cx="12192000" cy="5723437"/>
            <a:chOff x="75304" y="0"/>
            <a:chExt cx="12192000" cy="5723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EC91C5-3CB5-495B-AC35-8571FAC26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04" y="0"/>
              <a:ext cx="12192000" cy="572343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F3B8B7-B807-4E43-A14B-6476D4E0722D}"/>
                </a:ext>
              </a:extLst>
            </p:cNvPr>
            <p:cNvSpPr/>
            <p:nvPr/>
          </p:nvSpPr>
          <p:spPr>
            <a:xfrm>
              <a:off x="685800" y="608076"/>
              <a:ext cx="1636776" cy="237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1FB83C-2659-4416-AE24-CD2326FA0C53}"/>
                </a:ext>
              </a:extLst>
            </p:cNvPr>
            <p:cNvSpPr/>
            <p:nvPr/>
          </p:nvSpPr>
          <p:spPr>
            <a:xfrm>
              <a:off x="685800" y="1970532"/>
              <a:ext cx="1033272" cy="237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0CEA39-DCC3-4EC4-9258-97BD580E1303}"/>
                </a:ext>
              </a:extLst>
            </p:cNvPr>
            <p:cNvSpPr/>
            <p:nvPr/>
          </p:nvSpPr>
          <p:spPr>
            <a:xfrm>
              <a:off x="685800" y="4018788"/>
              <a:ext cx="1033272" cy="237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312B78-3093-477B-95E1-A617B819A9F2}"/>
                </a:ext>
              </a:extLst>
            </p:cNvPr>
            <p:cNvSpPr/>
            <p:nvPr/>
          </p:nvSpPr>
          <p:spPr>
            <a:xfrm>
              <a:off x="685800" y="4689293"/>
              <a:ext cx="1901952" cy="237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F2EB61-5FB3-4B06-A339-CD4CA1AF3CA0}"/>
                </a:ext>
              </a:extLst>
            </p:cNvPr>
            <p:cNvSpPr/>
            <p:nvPr/>
          </p:nvSpPr>
          <p:spPr>
            <a:xfrm>
              <a:off x="685800" y="5373867"/>
              <a:ext cx="1901952" cy="237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FCA116-6FF8-4F54-83B7-A90BC88C725F}"/>
              </a:ext>
            </a:extLst>
          </p:cNvPr>
          <p:cNvSpPr txBox="1"/>
          <p:nvPr/>
        </p:nvSpPr>
        <p:spPr>
          <a:xfrm>
            <a:off x="6373906" y="845820"/>
            <a:ext cx="4900109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Important to put Parent’s Information and EMAIL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34711D-18B4-483C-9B45-A0B19C50A694}"/>
              </a:ext>
            </a:extLst>
          </p:cNvPr>
          <p:cNvSpPr/>
          <p:nvPr/>
        </p:nvSpPr>
        <p:spPr>
          <a:xfrm rot="2911632">
            <a:off x="4638918" y="5046100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32948946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8B3CB-16A6-43CF-BD2E-AFEF9B25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06" y="0"/>
            <a:ext cx="8540404" cy="685976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CB9705F-8D34-4556-8D28-EB81B17D6A27}"/>
              </a:ext>
            </a:extLst>
          </p:cNvPr>
          <p:cNvSpPr/>
          <p:nvPr/>
        </p:nvSpPr>
        <p:spPr>
          <a:xfrm rot="1832408">
            <a:off x="263095" y="3034515"/>
            <a:ext cx="3516521" cy="199555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Begin to type school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483FE-D5DD-4639-814B-1EA86DB569B0}"/>
              </a:ext>
            </a:extLst>
          </p:cNvPr>
          <p:cNvSpPr/>
          <p:nvPr/>
        </p:nvSpPr>
        <p:spPr>
          <a:xfrm>
            <a:off x="8030017" y="4907936"/>
            <a:ext cx="4042713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see your school appear in list, click on it to select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C0F51D-197C-4233-BFA7-42A396768546}"/>
              </a:ext>
            </a:extLst>
          </p:cNvPr>
          <p:cNvCxnSpPr/>
          <p:nvPr/>
        </p:nvCxnSpPr>
        <p:spPr>
          <a:xfrm flipH="1" flipV="1">
            <a:off x="6573078" y="5579165"/>
            <a:ext cx="1576212" cy="80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C65C8D-FFB5-448D-B22D-52E0FBCC73BF}"/>
                  </a:ext>
                </a:extLst>
              </p14:cNvPr>
              <p14:cNvContentPartPr/>
              <p14:nvPr/>
            </p14:nvContentPartPr>
            <p14:xfrm>
              <a:off x="4115924" y="4886051"/>
              <a:ext cx="811800" cy="103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C65C8D-FFB5-448D-B22D-52E0FBCC7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8284" y="4868051"/>
                <a:ext cx="847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EB2C0B-2A48-45BF-9296-7368B4262284}"/>
                  </a:ext>
                </a:extLst>
              </p14:cNvPr>
              <p14:cNvContentPartPr/>
              <p14:nvPr/>
            </p14:nvContentPartPr>
            <p14:xfrm>
              <a:off x="3875891" y="5371331"/>
              <a:ext cx="4042713" cy="254159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EB2C0B-2A48-45BF-9296-7368B42622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8251" y="5353691"/>
                <a:ext cx="4078352" cy="289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0D937C-1821-4BAD-AD0E-29773072859D}"/>
                  </a:ext>
                </a:extLst>
              </p14:cNvPr>
              <p14:cNvContentPartPr/>
              <p14:nvPr/>
            </p14:nvContentPartPr>
            <p14:xfrm>
              <a:off x="4045004" y="6080171"/>
              <a:ext cx="1311120" cy="140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0D937C-1821-4BAD-AD0E-2977307285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7004" y="6062171"/>
                <a:ext cx="13467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1DD322-2533-4027-BE5D-19DD4CD08A7C}"/>
                  </a:ext>
                </a:extLst>
              </p14:cNvPr>
              <p14:cNvContentPartPr/>
              <p14:nvPr/>
            </p14:nvContentPartPr>
            <p14:xfrm>
              <a:off x="4027004" y="6452411"/>
              <a:ext cx="992520" cy="128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1DD322-2533-4027-BE5D-19DD4CD08A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9364" y="6434771"/>
                <a:ext cx="102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330520-F763-4AC1-BE7F-24999E139E45}"/>
                  </a:ext>
                </a:extLst>
              </p14:cNvPr>
              <p14:cNvContentPartPr/>
              <p14:nvPr/>
            </p14:nvContentPartPr>
            <p14:xfrm>
              <a:off x="4026644" y="5675891"/>
              <a:ext cx="3588120" cy="254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330520-F763-4AC1-BE7F-24999E139E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09004" y="5658226"/>
                <a:ext cx="3623760" cy="289851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2E04D17-6834-408E-A9E4-92DC155CE746}"/>
              </a:ext>
            </a:extLst>
          </p:cNvPr>
          <p:cNvSpPr txBox="1"/>
          <p:nvPr/>
        </p:nvSpPr>
        <p:spPr>
          <a:xfrm>
            <a:off x="4115924" y="4746180"/>
            <a:ext cx="10241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66CAC7-84A1-448C-B8C8-8E0F51C993B6}"/>
              </a:ext>
            </a:extLst>
          </p:cNvPr>
          <p:cNvSpPr txBox="1"/>
          <p:nvPr/>
        </p:nvSpPr>
        <p:spPr>
          <a:xfrm>
            <a:off x="3777317" y="5288979"/>
            <a:ext cx="4252699" cy="1294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0187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C6B77-1C20-48DC-BC0E-8B4A3BB05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"/>
          <a:stretch/>
        </p:blipFill>
        <p:spPr>
          <a:xfrm>
            <a:off x="755374" y="0"/>
            <a:ext cx="1048770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816275-06D0-4E4D-B3F6-F338775C4399}"/>
              </a:ext>
            </a:extLst>
          </p:cNvPr>
          <p:cNvSpPr/>
          <p:nvPr/>
        </p:nvSpPr>
        <p:spPr>
          <a:xfrm>
            <a:off x="3453914" y="433000"/>
            <a:ext cx="7982712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Estimate graduation date if unknown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991CB-A8B2-45FB-8789-91AF04509240}"/>
              </a:ext>
            </a:extLst>
          </p:cNvPr>
          <p:cNvSpPr/>
          <p:nvPr/>
        </p:nvSpPr>
        <p:spPr>
          <a:xfrm>
            <a:off x="2307601" y="3421671"/>
            <a:ext cx="2489686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CA6A366-FB11-476E-B705-B4E85679C55B}"/>
              </a:ext>
            </a:extLst>
          </p:cNvPr>
          <p:cNvSpPr/>
          <p:nvPr/>
        </p:nvSpPr>
        <p:spPr>
          <a:xfrm rot="2911632">
            <a:off x="7991718" y="4628655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82871518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59096-F3C8-4FCB-9A56-1FB04349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0"/>
            <a:ext cx="937126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75D67-4FB8-4DC6-B180-00CF96C25C4D}"/>
              </a:ext>
            </a:extLst>
          </p:cNvPr>
          <p:cNvSpPr/>
          <p:nvPr/>
        </p:nvSpPr>
        <p:spPr>
          <a:xfrm>
            <a:off x="1768147" y="496149"/>
            <a:ext cx="6557706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</a:rPr>
              <a:t>No.    </a:t>
            </a:r>
            <a:r>
              <a:rPr lang="en-US" sz="2000" b="1" cap="none" spc="0" dirty="0">
                <a:ln w="0"/>
                <a:solidFill>
                  <a:schemeClr val="tx1"/>
                </a:solidFill>
              </a:rPr>
              <a:t>Answer Yes only if you’ve taken dual credit before.</a:t>
            </a:r>
            <a:endParaRPr lang="en-US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18543-6640-428F-93D0-4BBFCFCB969F}"/>
              </a:ext>
            </a:extLst>
          </p:cNvPr>
          <p:cNvSpPr/>
          <p:nvPr/>
        </p:nvSpPr>
        <p:spPr>
          <a:xfrm>
            <a:off x="1578732" y="2858867"/>
            <a:ext cx="2489686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</a:rPr>
              <a:t>Yes</a:t>
            </a:r>
            <a:endParaRPr lang="en-US" sz="32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3FF99-D7D9-4FD4-9744-9712EF7FFFB1}"/>
              </a:ext>
            </a:extLst>
          </p:cNvPr>
          <p:cNvSpPr/>
          <p:nvPr/>
        </p:nvSpPr>
        <p:spPr>
          <a:xfrm>
            <a:off x="1459462" y="4497168"/>
            <a:ext cx="2489686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</a:rPr>
              <a:t>No</a:t>
            </a:r>
            <a:endParaRPr lang="en-US" sz="32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2D1A011-A3B7-4D79-83CC-6D1366808BAC}"/>
              </a:ext>
            </a:extLst>
          </p:cNvPr>
          <p:cNvSpPr/>
          <p:nvPr/>
        </p:nvSpPr>
        <p:spPr>
          <a:xfrm rot="2911632">
            <a:off x="6772517" y="5251682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33992683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E3047-EA07-4E86-9C99-A1EB68D0D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13" y="0"/>
            <a:ext cx="429331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8ABA8A-FE60-4AD8-B244-0F8109D49F1B}"/>
              </a:ext>
            </a:extLst>
          </p:cNvPr>
          <p:cNvSpPr/>
          <p:nvPr/>
        </p:nvSpPr>
        <p:spPr>
          <a:xfrm>
            <a:off x="0" y="0"/>
            <a:ext cx="3852349" cy="415498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username and password. Use email address you check most often.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F56FB-1EFA-4A40-ACB8-216986029018}"/>
              </a:ext>
            </a:extLst>
          </p:cNvPr>
          <p:cNvSpPr/>
          <p:nvPr/>
        </p:nvSpPr>
        <p:spPr>
          <a:xfrm>
            <a:off x="8398040" y="2573124"/>
            <a:ext cx="3668389" cy="40318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or more characters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Lower case 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Upper case 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 character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17095529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66924D-03C5-4AF0-8D2A-BD9F3FF94902}"/>
              </a:ext>
            </a:extLst>
          </p:cNvPr>
          <p:cNvSpPr/>
          <p:nvPr/>
        </p:nvSpPr>
        <p:spPr>
          <a:xfrm>
            <a:off x="4074643" y="97397"/>
            <a:ext cx="404271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</a:rPr>
              <a:t>Resid</a:t>
            </a:r>
            <a:r>
              <a:rPr lang="en-US" sz="3600" b="1" dirty="0">
                <a:ln w="0"/>
              </a:rPr>
              <a:t>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52CC4-59B8-43E8-B598-1C6793F5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2" y="972763"/>
            <a:ext cx="8328620" cy="491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BD12AD-C0FA-4275-AAAE-BC8AA751B576}"/>
              </a:ext>
            </a:extLst>
          </p:cNvPr>
          <p:cNvSpPr/>
          <p:nvPr/>
        </p:nvSpPr>
        <p:spPr>
          <a:xfrm>
            <a:off x="6559426" y="4909931"/>
            <a:ext cx="5592817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</a:rPr>
              <a:t>Answer Correctly.</a:t>
            </a:r>
          </a:p>
          <a:p>
            <a:pPr algn="ctr"/>
            <a:r>
              <a:rPr lang="en-US" sz="3600" b="1" dirty="0">
                <a:ln w="0"/>
              </a:rPr>
              <a:t>Typically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05496057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B6378C-B3DF-4D25-BC92-C4647F2E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9" y="0"/>
            <a:ext cx="116846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DDB8E3-B19D-4695-ADF0-FEF6DA17B87F}"/>
              </a:ext>
            </a:extLst>
          </p:cNvPr>
          <p:cNvSpPr/>
          <p:nvPr/>
        </p:nvSpPr>
        <p:spPr>
          <a:xfrm>
            <a:off x="2192834" y="3993536"/>
            <a:ext cx="4042713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</a:rPr>
              <a:t>MUST ANSWER </a:t>
            </a:r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B3D4158-3DAA-4D57-88C7-974C6A65A18A}"/>
              </a:ext>
            </a:extLst>
          </p:cNvPr>
          <p:cNvSpPr/>
          <p:nvPr/>
        </p:nvSpPr>
        <p:spPr>
          <a:xfrm>
            <a:off x="0" y="3763617"/>
            <a:ext cx="901147" cy="87625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DE7B5C1-0992-46A3-842C-8F1338499D91}"/>
              </a:ext>
            </a:extLst>
          </p:cNvPr>
          <p:cNvSpPr/>
          <p:nvPr/>
        </p:nvSpPr>
        <p:spPr>
          <a:xfrm>
            <a:off x="6626087" y="3763617"/>
            <a:ext cx="901147" cy="87625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ED07E-AE2F-4F9E-BA7D-B0CD6BEBCA5C}"/>
              </a:ext>
            </a:extLst>
          </p:cNvPr>
          <p:cNvSpPr/>
          <p:nvPr/>
        </p:nvSpPr>
        <p:spPr>
          <a:xfrm>
            <a:off x="2285600" y="5888597"/>
            <a:ext cx="946907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/>
              <a:t>ANSWER CORRECTLY. ASK IF YOU ARE NOT SURE</a:t>
            </a:r>
          </a:p>
        </p:txBody>
      </p:sp>
    </p:spTree>
    <p:extLst>
      <p:ext uri="{BB962C8B-B14F-4D97-AF65-F5344CB8AC3E}">
        <p14:creationId xmlns:p14="http://schemas.microsoft.com/office/powerpoint/2010/main" val="35972744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4C9AEC-B5C7-4EB4-A1D1-302CEEFFD3DE}"/>
              </a:ext>
            </a:extLst>
          </p:cNvPr>
          <p:cNvGrpSpPr/>
          <p:nvPr/>
        </p:nvGrpSpPr>
        <p:grpSpPr>
          <a:xfrm>
            <a:off x="0" y="51298"/>
            <a:ext cx="11926955" cy="6806701"/>
            <a:chOff x="2199861" y="51299"/>
            <a:chExt cx="9711673" cy="55411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CF08A89-B80A-4383-A780-A4EC2913F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940"/>
            <a:stretch/>
          </p:blipFill>
          <p:spPr>
            <a:xfrm>
              <a:off x="2199861" y="51299"/>
              <a:ext cx="7885043" cy="554111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1D598E-2562-4271-9358-A0308F9A066A}"/>
                </a:ext>
              </a:extLst>
            </p:cNvPr>
            <p:cNvSpPr/>
            <p:nvPr/>
          </p:nvSpPr>
          <p:spPr>
            <a:xfrm>
              <a:off x="3468156" y="653989"/>
              <a:ext cx="5256418" cy="52615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cap="none" spc="0" dirty="0">
                  <a:ln w="0"/>
                  <a:solidFill>
                    <a:schemeClr val="tx1"/>
                  </a:solidFill>
                </a:rPr>
                <a:t>No.   </a:t>
              </a:r>
              <a:r>
                <a:rPr lang="en-US" sz="2800" b="1" cap="none" spc="0" dirty="0">
                  <a:ln w="0"/>
                  <a:solidFill>
                    <a:schemeClr val="tx1"/>
                  </a:solidFill>
                </a:rPr>
                <a:t>Yes only if prior dual credit in Texas</a:t>
              </a:r>
              <a:endParaRPr lang="en-US" sz="3600" b="1" dirty="0">
                <a:ln w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25EE5A-F8A9-40A8-B274-94A43BE3217F}"/>
                </a:ext>
              </a:extLst>
            </p:cNvPr>
            <p:cNvSpPr/>
            <p:nvPr/>
          </p:nvSpPr>
          <p:spPr>
            <a:xfrm>
              <a:off x="3236242" y="1903010"/>
              <a:ext cx="1676801" cy="52615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/>
                  <a:solidFill>
                    <a:schemeClr val="tx1"/>
                  </a:solidFill>
                </a:rPr>
                <a:t>Yes</a:t>
              </a:r>
              <a:endParaRPr lang="en-US" sz="3600" b="1" dirty="0">
                <a:ln w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CB3DD2-063D-4425-8FC4-B0CA84206C32}"/>
                </a:ext>
              </a:extLst>
            </p:cNvPr>
            <p:cNvSpPr/>
            <p:nvPr/>
          </p:nvSpPr>
          <p:spPr>
            <a:xfrm>
              <a:off x="7789467" y="3426425"/>
              <a:ext cx="4122067" cy="6764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>
                  <a:ln w="0"/>
                  <a:solidFill>
                    <a:schemeClr val="tx1"/>
                  </a:solidFill>
                </a:rPr>
                <a:t>If no, permanent residency questions appear. </a:t>
              </a:r>
              <a:endParaRPr lang="en-US" sz="2400" dirty="0">
                <a:ln w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F9E6D5-A056-4B46-9BA9-2398C35980FA}"/>
                </a:ext>
              </a:extLst>
            </p:cNvPr>
            <p:cNvSpPr/>
            <p:nvPr/>
          </p:nvSpPr>
          <p:spPr>
            <a:xfrm>
              <a:off x="3349379" y="4534558"/>
              <a:ext cx="8359366" cy="8769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dirty="0"/>
                <a:t>YES </a:t>
              </a:r>
              <a:r>
                <a:rPr lang="en-US" sz="2400" b="1" dirty="0"/>
                <a:t>  </a:t>
              </a:r>
              <a:r>
                <a:rPr lang="en-US" sz="2800" b="1" dirty="0"/>
                <a:t>Very important to answer this yes! If you have a question, consult with a Dual Credit Success Coach</a:t>
              </a:r>
              <a:endParaRPr lang="en-US" sz="24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5754C23-804B-4A82-8901-91FD758D0BBB}"/>
              </a:ext>
            </a:extLst>
          </p:cNvPr>
          <p:cNvSpPr txBox="1"/>
          <p:nvPr/>
        </p:nvSpPr>
        <p:spPr>
          <a:xfrm>
            <a:off x="1663540" y="4120354"/>
            <a:ext cx="48812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correctly. Ask if you are not sure.</a:t>
            </a:r>
          </a:p>
        </p:txBody>
      </p:sp>
    </p:spTree>
    <p:extLst>
      <p:ext uri="{BB962C8B-B14F-4D97-AF65-F5344CB8AC3E}">
        <p14:creationId xmlns:p14="http://schemas.microsoft.com/office/powerpoint/2010/main" val="36621404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8461D-9D22-42FB-B132-2B1284C1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109463"/>
            <a:ext cx="11431816" cy="65828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29304-C102-4CB5-B572-5F7AC7E8CB43}"/>
              </a:ext>
            </a:extLst>
          </p:cNvPr>
          <p:cNvSpPr/>
          <p:nvPr/>
        </p:nvSpPr>
        <p:spPr>
          <a:xfrm>
            <a:off x="1716625" y="553102"/>
            <a:ext cx="9683661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</a:rPr>
              <a:t>You can estimate if you don’t know.</a:t>
            </a:r>
            <a:endParaRPr lang="en-US" sz="3600" dirty="0">
              <a:ln w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C3B09-89E7-4DBD-AD2A-5783642558AB}"/>
              </a:ext>
            </a:extLst>
          </p:cNvPr>
          <p:cNvSpPr/>
          <p:nvPr/>
        </p:nvSpPr>
        <p:spPr>
          <a:xfrm>
            <a:off x="855233" y="5323884"/>
            <a:ext cx="6565985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</a:rPr>
              <a:t>Establish/Maintain a home</a:t>
            </a:r>
            <a:endParaRPr lang="en-US" sz="36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83071822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07269D-B3D5-48E3-9451-585F56BA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0" y="42374"/>
            <a:ext cx="10111409" cy="69462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1CDD63-FFEE-460E-A1D9-B99CB7B13C35}"/>
              </a:ext>
            </a:extLst>
          </p:cNvPr>
          <p:cNvSpPr/>
          <p:nvPr/>
        </p:nvSpPr>
        <p:spPr>
          <a:xfrm>
            <a:off x="4121425" y="4011920"/>
            <a:ext cx="772601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</a:rPr>
              <a:t>If yes, prompted to enter date acquired. Put YES if parents are buying a house.</a:t>
            </a:r>
            <a:endParaRPr lang="en-US" sz="3600" dirty="0">
              <a:ln w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84E10-730F-483E-937B-A82B61646A9D}"/>
              </a:ext>
            </a:extLst>
          </p:cNvPr>
          <p:cNvSpPr/>
          <p:nvPr/>
        </p:nvSpPr>
        <p:spPr>
          <a:xfrm>
            <a:off x="4022034" y="6059381"/>
            <a:ext cx="772601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</a:rPr>
              <a:t>If yes, prompted to enter date acquired.</a:t>
            </a:r>
            <a:endParaRPr lang="en-US" sz="36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87194938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A0D64-0399-4A87-BCE6-8FB0CB567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7" y="-12962"/>
            <a:ext cx="8083826" cy="6952308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4FA51F2-BA37-4BA8-8470-BCCC5C4B9BC5}"/>
              </a:ext>
            </a:extLst>
          </p:cNvPr>
          <p:cNvSpPr/>
          <p:nvPr/>
        </p:nvSpPr>
        <p:spPr>
          <a:xfrm rot="4419388">
            <a:off x="7944620" y="5618245"/>
            <a:ext cx="681401" cy="1243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F9098-A41B-4E82-AF8B-FFC7FC6EA206}"/>
              </a:ext>
            </a:extLst>
          </p:cNvPr>
          <p:cNvSpPr/>
          <p:nvPr/>
        </p:nvSpPr>
        <p:spPr>
          <a:xfrm>
            <a:off x="2915477" y="2951946"/>
            <a:ext cx="7991059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Frequent scenarios: Both parents work? Then, Yes.</a:t>
            </a:r>
          </a:p>
          <a:p>
            <a:pPr algn="ctr"/>
            <a:r>
              <a:rPr lang="en-US" sz="2800" dirty="0">
                <a:ln w="0"/>
              </a:rPr>
              <a:t>Both parents own your house? Then, Yes.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C6AC4-67B7-4EF2-8D7A-4526724D47EA}"/>
              </a:ext>
            </a:extLst>
          </p:cNvPr>
          <p:cNvSpPr/>
          <p:nvPr/>
        </p:nvSpPr>
        <p:spPr>
          <a:xfrm>
            <a:off x="1636645" y="4667902"/>
            <a:ext cx="4830417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You can leave this blank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E1363-0FDA-4EE5-BDBA-E0DFC3018DD0}"/>
              </a:ext>
            </a:extLst>
          </p:cNvPr>
          <p:cNvSpPr txBox="1"/>
          <p:nvPr/>
        </p:nvSpPr>
        <p:spPr>
          <a:xfrm>
            <a:off x="2705783" y="426848"/>
            <a:ext cx="72333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Typically Yes. ASK US IF YOU ARE NOT SURE!!!</a:t>
            </a:r>
          </a:p>
        </p:txBody>
      </p:sp>
    </p:spTree>
    <p:extLst>
      <p:ext uri="{BB962C8B-B14F-4D97-AF65-F5344CB8AC3E}">
        <p14:creationId xmlns:p14="http://schemas.microsoft.com/office/powerpoint/2010/main" val="89555857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9CD78-4257-4011-A9EA-6947E8DA3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95"/>
          <a:stretch/>
        </p:blipFill>
        <p:spPr>
          <a:xfrm>
            <a:off x="320842" y="490155"/>
            <a:ext cx="11550316" cy="63678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7C2D75-E7CA-4ABF-8CCB-8647072DF338}"/>
              </a:ext>
            </a:extLst>
          </p:cNvPr>
          <p:cNvSpPr/>
          <p:nvPr/>
        </p:nvSpPr>
        <p:spPr>
          <a:xfrm>
            <a:off x="4455534" y="739982"/>
            <a:ext cx="5605272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</a:rPr>
              <a:t>Estimate if you don’t know.</a:t>
            </a:r>
            <a:endParaRPr lang="en-US" sz="32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8B9F49-395F-47F5-B98D-87AB1D7B5942}"/>
              </a:ext>
            </a:extLst>
          </p:cNvPr>
          <p:cNvSpPr/>
          <p:nvPr/>
        </p:nvSpPr>
        <p:spPr>
          <a:xfrm rot="21119978">
            <a:off x="5379212" y="4842879"/>
            <a:ext cx="3463229" cy="1197864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Done with profile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0DD01-20D5-455C-BA9C-45D912BED517}"/>
              </a:ext>
            </a:extLst>
          </p:cNvPr>
          <p:cNvSpPr/>
          <p:nvPr/>
        </p:nvSpPr>
        <p:spPr>
          <a:xfrm>
            <a:off x="112294" y="25448"/>
            <a:ext cx="11967411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</a:rPr>
              <a:t>If you answered that your parent/guardian is married to a Texas resident…</a:t>
            </a:r>
            <a:endParaRPr lang="en-US" sz="2000" cap="none" spc="0" dirty="0">
              <a:ln w="0"/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D41C8D-963F-45D4-8585-AEAFF99F37CE}"/>
                  </a:ext>
                </a:extLst>
              </p14:cNvPr>
              <p14:cNvContentPartPr/>
              <p14:nvPr/>
            </p14:nvContentPartPr>
            <p14:xfrm>
              <a:off x="1426560" y="1009571"/>
              <a:ext cx="914040" cy="14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D41C8D-963F-45D4-8585-AEAFF99F37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8920" y="991571"/>
                <a:ext cx="949680" cy="1774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17A1C5-0712-492E-A93B-9EB1D7A99258}"/>
              </a:ext>
            </a:extLst>
          </p:cNvPr>
          <p:cNvSpPr txBox="1"/>
          <p:nvPr/>
        </p:nvSpPr>
        <p:spPr>
          <a:xfrm>
            <a:off x="1316182" y="886691"/>
            <a:ext cx="14408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2872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AE65C-EF3A-4FA6-9398-4309D15DB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4"/>
          <a:stretch/>
        </p:blipFill>
        <p:spPr>
          <a:xfrm>
            <a:off x="-242639" y="13252"/>
            <a:ext cx="12434639" cy="404191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D576A85-EE12-4ECE-B4F1-C9BEF368AE7D}"/>
              </a:ext>
            </a:extLst>
          </p:cNvPr>
          <p:cNvSpPr/>
          <p:nvPr/>
        </p:nvSpPr>
        <p:spPr>
          <a:xfrm>
            <a:off x="4305168" y="1370101"/>
            <a:ext cx="3581663" cy="2114421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Start/Edit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64E20-C39B-4DD3-8C48-B9A6C85C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91" y="3583677"/>
            <a:ext cx="444817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083715-DEF4-4A26-969B-BB6BF9DA3D28}"/>
              </a:ext>
            </a:extLst>
          </p:cNvPr>
          <p:cNvSpPr/>
          <p:nvPr/>
        </p:nvSpPr>
        <p:spPr>
          <a:xfrm>
            <a:off x="493131" y="4253475"/>
            <a:ext cx="4089071" cy="1644777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Start a New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49255-89CC-411E-BD7A-828E7277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640" y="-472986"/>
            <a:ext cx="12434639" cy="6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7670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3E096A-29CD-44BE-9057-A283F383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393"/>
            <a:ext cx="12192000" cy="603521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5FD7ADA-4DA8-4D3E-B3D4-3BCD8FD01E05}"/>
              </a:ext>
            </a:extLst>
          </p:cNvPr>
          <p:cNvSpPr/>
          <p:nvPr/>
        </p:nvSpPr>
        <p:spPr>
          <a:xfrm>
            <a:off x="2185415" y="4572000"/>
            <a:ext cx="2039112" cy="161315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Dual Credit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6EF3011-6B05-420E-A802-D94FE9F5CE93}"/>
              </a:ext>
            </a:extLst>
          </p:cNvPr>
          <p:cNvSpPr/>
          <p:nvPr/>
        </p:nvSpPr>
        <p:spPr>
          <a:xfrm>
            <a:off x="2072639" y="2438400"/>
            <a:ext cx="2039112" cy="161315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Two-Year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4FA63-89B3-4678-8128-22915DBEB13A}"/>
              </a:ext>
            </a:extLst>
          </p:cNvPr>
          <p:cNvSpPr/>
          <p:nvPr/>
        </p:nvSpPr>
        <p:spPr>
          <a:xfrm>
            <a:off x="3977640" y="101341"/>
            <a:ext cx="3904488" cy="1143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A9ADADB-9719-403A-9029-9CC7B742A20F}"/>
              </a:ext>
            </a:extLst>
          </p:cNvPr>
          <p:cNvSpPr/>
          <p:nvPr/>
        </p:nvSpPr>
        <p:spPr>
          <a:xfrm flipH="1">
            <a:off x="7713424" y="3453397"/>
            <a:ext cx="4293044" cy="223720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Open dropdown menu and type ‘North’    Select North Central Texas College.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29740C-8571-4DA7-B3C9-302CC5673866}"/>
              </a:ext>
            </a:extLst>
          </p:cNvPr>
          <p:cNvSpPr/>
          <p:nvPr/>
        </p:nvSpPr>
        <p:spPr>
          <a:xfrm flipH="1">
            <a:off x="7882128" y="5641240"/>
            <a:ext cx="3694175" cy="126679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Semester you will start classes with NCTC</a:t>
            </a:r>
          </a:p>
        </p:txBody>
      </p:sp>
    </p:spTree>
    <p:extLst>
      <p:ext uri="{BB962C8B-B14F-4D97-AF65-F5344CB8AC3E}">
        <p14:creationId xmlns:p14="http://schemas.microsoft.com/office/powerpoint/2010/main" val="152861689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30656-BCF8-49EA-83CA-B09915FD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5" r="30250"/>
          <a:stretch/>
        </p:blipFill>
        <p:spPr>
          <a:xfrm>
            <a:off x="636104" y="112913"/>
            <a:ext cx="10508974" cy="675232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B627B41-C409-41FD-B0CE-C0C5C009D1E0}"/>
              </a:ext>
            </a:extLst>
          </p:cNvPr>
          <p:cNvSpPr/>
          <p:nvPr/>
        </p:nvSpPr>
        <p:spPr>
          <a:xfrm>
            <a:off x="1467015" y="4739110"/>
            <a:ext cx="2039112" cy="116510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414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4C99-E53D-4E87-9F1E-3BD25E4D4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56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Verify your email from within your email account</a:t>
            </a:r>
            <a:br>
              <a:rPr lang="en-US" b="1" dirty="0"/>
            </a:br>
            <a:r>
              <a:rPr lang="en-US" b="1" dirty="0"/>
              <a:t>&amp; Continue</a:t>
            </a:r>
          </a:p>
        </p:txBody>
      </p:sp>
    </p:spTree>
    <p:extLst>
      <p:ext uri="{BB962C8B-B14F-4D97-AF65-F5344CB8AC3E}">
        <p14:creationId xmlns:p14="http://schemas.microsoft.com/office/powerpoint/2010/main" val="299153924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5D662-55E4-4596-AE3B-8D2466DA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2" y="1170100"/>
            <a:ext cx="6969195" cy="56739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09E02B-04CA-463C-A5FB-D111B3B2DAE8}"/>
              </a:ext>
            </a:extLst>
          </p:cNvPr>
          <p:cNvSpPr/>
          <p:nvPr/>
        </p:nvSpPr>
        <p:spPr>
          <a:xfrm>
            <a:off x="0" y="143794"/>
            <a:ext cx="8127228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Scroll down until you see this:</a:t>
            </a:r>
            <a:endParaRPr lang="en-US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21020DE-697A-48B6-BD28-89AC518EC410}"/>
              </a:ext>
            </a:extLst>
          </p:cNvPr>
          <p:cNvSpPr/>
          <p:nvPr/>
        </p:nvSpPr>
        <p:spPr>
          <a:xfrm flipH="1">
            <a:off x="3804097" y="4195519"/>
            <a:ext cx="3100286" cy="162218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expand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33A2C-78AF-41F9-A0BE-BED39E426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822" y="4606336"/>
            <a:ext cx="4346915" cy="191911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B1CBD74-1C4C-4EBE-A40F-716EB3839EC2}"/>
              </a:ext>
            </a:extLst>
          </p:cNvPr>
          <p:cNvSpPr/>
          <p:nvPr/>
        </p:nvSpPr>
        <p:spPr>
          <a:xfrm rot="18906782" flipH="1">
            <a:off x="9101830" y="3193669"/>
            <a:ext cx="3100286" cy="162218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Dual Credit Questions</a:t>
            </a:r>
          </a:p>
        </p:txBody>
      </p:sp>
    </p:spTree>
    <p:extLst>
      <p:ext uri="{BB962C8B-B14F-4D97-AF65-F5344CB8AC3E}">
        <p14:creationId xmlns:p14="http://schemas.microsoft.com/office/powerpoint/2010/main" val="155760030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901F7-B96A-4EA5-9894-B9ECD5C8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633"/>
            <a:ext cx="12192000" cy="56067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2848DA-EEAA-4FE6-9511-FDF7391AF1BD}"/>
              </a:ext>
            </a:extLst>
          </p:cNvPr>
          <p:cNvSpPr/>
          <p:nvPr/>
        </p:nvSpPr>
        <p:spPr>
          <a:xfrm>
            <a:off x="5870448" y="3282014"/>
            <a:ext cx="5605272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Parent/Guardian Information</a:t>
            </a:r>
            <a:endParaRPr 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62392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F3187-9214-47F4-8EF5-C69BF2A7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615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00168E-D63C-4431-8EC4-5AD17CD0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85" y="5951274"/>
            <a:ext cx="12192000" cy="2060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275AB-209B-4442-88F3-4F0389745177}"/>
              </a:ext>
            </a:extLst>
          </p:cNvPr>
          <p:cNvSpPr txBox="1"/>
          <p:nvPr/>
        </p:nvSpPr>
        <p:spPr>
          <a:xfrm>
            <a:off x="5813800" y="950119"/>
            <a:ext cx="470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ANSWER EACH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B814F-E101-4A90-95B2-579A1B374D40}"/>
              </a:ext>
            </a:extLst>
          </p:cNvPr>
          <p:cNvSpPr txBox="1"/>
          <p:nvPr/>
        </p:nvSpPr>
        <p:spPr>
          <a:xfrm>
            <a:off x="2275439" y="5430827"/>
            <a:ext cx="1767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DUAL CREDIT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1063C-F813-4533-A621-DA3B15239521}"/>
              </a:ext>
            </a:extLst>
          </p:cNvPr>
          <p:cNvSpPr txBox="1"/>
          <p:nvPr/>
        </p:nvSpPr>
        <p:spPr>
          <a:xfrm>
            <a:off x="1106947" y="3866042"/>
            <a:ext cx="537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105D5-E21B-42BA-806B-294841E8C4C9}"/>
              </a:ext>
            </a:extLst>
          </p:cNvPr>
          <p:cNvSpPr txBox="1"/>
          <p:nvPr/>
        </p:nvSpPr>
        <p:spPr>
          <a:xfrm>
            <a:off x="1106947" y="4657743"/>
            <a:ext cx="5378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4868987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875D82-39F4-4DAC-8068-3C64F1BF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716"/>
            <a:ext cx="12192000" cy="4374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9DCDD7-8606-4A2D-A697-FD48B44699F0}"/>
              </a:ext>
            </a:extLst>
          </p:cNvPr>
          <p:cNvSpPr txBox="1"/>
          <p:nvPr/>
        </p:nvSpPr>
        <p:spPr>
          <a:xfrm>
            <a:off x="4410636" y="376518"/>
            <a:ext cx="32358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7804F2C-E27C-4B7A-8CCA-09F205AC9555}"/>
              </a:ext>
            </a:extLst>
          </p:cNvPr>
          <p:cNvSpPr/>
          <p:nvPr/>
        </p:nvSpPr>
        <p:spPr>
          <a:xfrm rot="2911632">
            <a:off x="5199993" y="3542151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402605135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824C8-B538-49BB-AAE7-4BF0DBD7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489"/>
            <a:ext cx="12192000" cy="433102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46FA06-DF58-43CF-9AB3-3DE8D1F67DBF}"/>
              </a:ext>
            </a:extLst>
          </p:cNvPr>
          <p:cNvSpPr/>
          <p:nvPr/>
        </p:nvSpPr>
        <p:spPr>
          <a:xfrm rot="2911632">
            <a:off x="5199991" y="3595160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30776-550B-42E1-B1DF-9A9757406F8D}"/>
              </a:ext>
            </a:extLst>
          </p:cNvPr>
          <p:cNvSpPr txBox="1"/>
          <p:nvPr/>
        </p:nvSpPr>
        <p:spPr>
          <a:xfrm>
            <a:off x="4410636" y="376518"/>
            <a:ext cx="32358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389189589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7BC94-AF19-4B45-8AA4-665B808A8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193"/>
            <a:ext cx="12192000" cy="501761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E5A8DB6-224B-4959-B3CE-C79868DE58B7}"/>
              </a:ext>
            </a:extLst>
          </p:cNvPr>
          <p:cNvSpPr/>
          <p:nvPr/>
        </p:nvSpPr>
        <p:spPr>
          <a:xfrm rot="2911632">
            <a:off x="4175091" y="3056210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1840-1CC9-463C-85B2-290B86AC37DD}"/>
              </a:ext>
            </a:extLst>
          </p:cNvPr>
          <p:cNvSpPr txBox="1"/>
          <p:nvPr/>
        </p:nvSpPr>
        <p:spPr>
          <a:xfrm>
            <a:off x="4410636" y="376518"/>
            <a:ext cx="32358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364989668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B45E48-8390-4463-912F-C6FC64C3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87" y="4642026"/>
            <a:ext cx="4812950" cy="2062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35D662-55E4-4596-AE3B-8D2466DA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92" y="1170100"/>
            <a:ext cx="6969195" cy="56739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09E02B-04CA-463C-A5FB-D111B3B2DAE8}"/>
              </a:ext>
            </a:extLst>
          </p:cNvPr>
          <p:cNvSpPr/>
          <p:nvPr/>
        </p:nvSpPr>
        <p:spPr>
          <a:xfrm>
            <a:off x="0" y="143794"/>
            <a:ext cx="8127228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Scroll down until you see this:</a:t>
            </a:r>
            <a:endParaRPr lang="en-US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21020DE-697A-48B6-BD28-89AC518EC410}"/>
              </a:ext>
            </a:extLst>
          </p:cNvPr>
          <p:cNvSpPr/>
          <p:nvPr/>
        </p:nvSpPr>
        <p:spPr>
          <a:xfrm flipH="1">
            <a:off x="3804097" y="4195519"/>
            <a:ext cx="3100286" cy="162218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expand menu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B1CBD74-1C4C-4EBE-A40F-716EB3839EC2}"/>
              </a:ext>
            </a:extLst>
          </p:cNvPr>
          <p:cNvSpPr/>
          <p:nvPr/>
        </p:nvSpPr>
        <p:spPr>
          <a:xfrm rot="18906782" flipH="1">
            <a:off x="9223149" y="3830934"/>
            <a:ext cx="3100286" cy="162218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Questions specific to NCTC</a:t>
            </a:r>
          </a:p>
        </p:txBody>
      </p:sp>
    </p:spTree>
    <p:extLst>
      <p:ext uri="{BB962C8B-B14F-4D97-AF65-F5344CB8AC3E}">
        <p14:creationId xmlns:p14="http://schemas.microsoft.com/office/powerpoint/2010/main" val="32916539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A0DC1E-0CB0-4878-B15E-B9D69AEDF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8" r="13587"/>
          <a:stretch/>
        </p:blipFill>
        <p:spPr>
          <a:xfrm>
            <a:off x="-1" y="0"/>
            <a:ext cx="12301983" cy="636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CC8DB-CC50-4026-9C53-2344709B71B0}"/>
              </a:ext>
            </a:extLst>
          </p:cNvPr>
          <p:cNvSpPr txBox="1"/>
          <p:nvPr/>
        </p:nvSpPr>
        <p:spPr>
          <a:xfrm>
            <a:off x="2347387" y="2262029"/>
            <a:ext cx="603862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Pick campus closest to where you live</a:t>
            </a:r>
          </a:p>
          <a:p>
            <a:r>
              <a:rPr lang="en-US" sz="2000" b="1" dirty="0"/>
              <a:t>Lewisville ISD: pick </a:t>
            </a:r>
            <a:r>
              <a:rPr lang="en-US" sz="2000" b="1" dirty="0" err="1"/>
              <a:t>Flowermound</a:t>
            </a:r>
            <a:endParaRPr lang="en-US" sz="2000" b="1" dirty="0"/>
          </a:p>
          <a:p>
            <a:r>
              <a:rPr lang="en-US" sz="2000" b="1" dirty="0"/>
              <a:t>All other Denton County public schools: pick Corinth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94900-9CDF-476E-AC7B-540DE8A3B80C}"/>
              </a:ext>
            </a:extLst>
          </p:cNvPr>
          <p:cNvSpPr txBox="1"/>
          <p:nvPr/>
        </p:nvSpPr>
        <p:spPr>
          <a:xfrm>
            <a:off x="2728779" y="4708225"/>
            <a:ext cx="16136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Applicable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7F055-2C85-4AB2-BA3F-EB5A09558FCB}"/>
              </a:ext>
            </a:extLst>
          </p:cNvPr>
          <p:cNvSpPr txBox="1"/>
          <p:nvPr/>
        </p:nvSpPr>
        <p:spPr>
          <a:xfrm>
            <a:off x="2347388" y="5854538"/>
            <a:ext cx="16136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350094077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15A1E5-9157-47F6-A0B4-279A4E0CE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24"/>
          <a:stretch/>
        </p:blipFill>
        <p:spPr>
          <a:xfrm>
            <a:off x="348915" y="0"/>
            <a:ext cx="839817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82631-6456-4A09-81C9-80E88EA8DD40}"/>
              </a:ext>
            </a:extLst>
          </p:cNvPr>
          <p:cNvSpPr txBox="1"/>
          <p:nvPr/>
        </p:nvSpPr>
        <p:spPr>
          <a:xfrm>
            <a:off x="1830215" y="1203866"/>
            <a:ext cx="5513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9515299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2FD42-4C72-423D-A9A0-FD01FEF36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33"/>
          <a:stretch/>
        </p:blipFill>
        <p:spPr>
          <a:xfrm>
            <a:off x="156411" y="40194"/>
            <a:ext cx="10672011" cy="6817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B098A-A781-445E-A0A4-294C30B867C4}"/>
              </a:ext>
            </a:extLst>
          </p:cNvPr>
          <p:cNvSpPr txBox="1"/>
          <p:nvPr/>
        </p:nvSpPr>
        <p:spPr>
          <a:xfrm>
            <a:off x="1228493" y="3555285"/>
            <a:ext cx="32744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 Seeking Employment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4A4EC5-150B-4FAA-A840-6D60719F8206}"/>
              </a:ext>
            </a:extLst>
          </p:cNvPr>
          <p:cNvSpPr/>
          <p:nvPr/>
        </p:nvSpPr>
        <p:spPr>
          <a:xfrm rot="2911632">
            <a:off x="6234707" y="5322129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4212547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EB78BB-1428-4DF4-A84B-C6402AFA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57162"/>
            <a:ext cx="9991725" cy="654367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B0EEB79-B7D2-4C25-BCEE-6C93CB5F02D9}"/>
              </a:ext>
            </a:extLst>
          </p:cNvPr>
          <p:cNvSpPr/>
          <p:nvPr/>
        </p:nvSpPr>
        <p:spPr>
          <a:xfrm rot="2289627">
            <a:off x="410080" y="1027105"/>
            <a:ext cx="2998044" cy="236441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Start/Edit Profile</a:t>
            </a:r>
          </a:p>
        </p:txBody>
      </p:sp>
    </p:spTree>
    <p:extLst>
      <p:ext uri="{BB962C8B-B14F-4D97-AF65-F5344CB8AC3E}">
        <p14:creationId xmlns:p14="http://schemas.microsoft.com/office/powerpoint/2010/main" val="193403378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DACBC-6381-43C0-991E-FF437EEE7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2127" b="6170"/>
          <a:stretch/>
        </p:blipFill>
        <p:spPr>
          <a:xfrm>
            <a:off x="0" y="409444"/>
            <a:ext cx="12192000" cy="64485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32FD683-F4FB-44D9-B9BA-CEE239F1BB5A}"/>
              </a:ext>
            </a:extLst>
          </p:cNvPr>
          <p:cNvSpPr/>
          <p:nvPr/>
        </p:nvSpPr>
        <p:spPr>
          <a:xfrm rot="2911632">
            <a:off x="4986654" y="4335366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E9297-176F-4D38-A3A5-45CD1481B1B9}"/>
              </a:ext>
            </a:extLst>
          </p:cNvPr>
          <p:cNvSpPr txBox="1"/>
          <p:nvPr/>
        </p:nvSpPr>
        <p:spPr>
          <a:xfrm>
            <a:off x="1420741" y="4317301"/>
            <a:ext cx="11011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1285339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2FBA1-AF40-4848-9E13-206B34E5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29" y="1053321"/>
            <a:ext cx="7174942" cy="5583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09E02B-04CA-463C-A5FB-D111B3B2DAE8}"/>
              </a:ext>
            </a:extLst>
          </p:cNvPr>
          <p:cNvSpPr/>
          <p:nvPr/>
        </p:nvSpPr>
        <p:spPr>
          <a:xfrm>
            <a:off x="0" y="143794"/>
            <a:ext cx="8127228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Scroll down until you see this:</a:t>
            </a:r>
            <a:endParaRPr lang="en-US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21020DE-697A-48B6-BD28-89AC518EC410}"/>
              </a:ext>
            </a:extLst>
          </p:cNvPr>
          <p:cNvSpPr/>
          <p:nvPr/>
        </p:nvSpPr>
        <p:spPr>
          <a:xfrm flipH="1">
            <a:off x="5805175" y="4847172"/>
            <a:ext cx="3100286" cy="162218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Submit this application</a:t>
            </a:r>
          </a:p>
        </p:txBody>
      </p:sp>
    </p:spTree>
    <p:extLst>
      <p:ext uri="{BB962C8B-B14F-4D97-AF65-F5344CB8AC3E}">
        <p14:creationId xmlns:p14="http://schemas.microsoft.com/office/powerpoint/2010/main" val="176135499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D040D-91A6-44C9-A14B-B2D4DBCD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11" y="122583"/>
            <a:ext cx="8467725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D3D47D-3B24-4A60-9EE5-1567A753B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98" y="1647825"/>
            <a:ext cx="7829550" cy="5210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2298E0-1906-4AEF-90F0-E16C9396DB92}"/>
              </a:ext>
            </a:extLst>
          </p:cNvPr>
          <p:cNvSpPr/>
          <p:nvPr/>
        </p:nvSpPr>
        <p:spPr>
          <a:xfrm>
            <a:off x="298174" y="916967"/>
            <a:ext cx="11595652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statements, check certification boxes</a:t>
            </a:r>
            <a:endParaRPr lang="en-US" sz="4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AD208A9-9773-4541-8E32-9E61F78AB88F}"/>
              </a:ext>
            </a:extLst>
          </p:cNvPr>
          <p:cNvSpPr/>
          <p:nvPr/>
        </p:nvSpPr>
        <p:spPr>
          <a:xfrm rot="20505805" flipH="1">
            <a:off x="3455344" y="4652234"/>
            <a:ext cx="3749642" cy="190860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submit and you’re done!</a:t>
            </a:r>
          </a:p>
        </p:txBody>
      </p:sp>
    </p:spTree>
    <p:extLst>
      <p:ext uri="{BB962C8B-B14F-4D97-AF65-F5344CB8AC3E}">
        <p14:creationId xmlns:p14="http://schemas.microsoft.com/office/powerpoint/2010/main" val="35637024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30CE8-BAFD-43EC-AB44-7A1FAF28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6" y="292380"/>
            <a:ext cx="11572768" cy="6053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927097-FF72-40C9-BF02-8FD640B4EEFC}"/>
              </a:ext>
            </a:extLst>
          </p:cNvPr>
          <p:cNvSpPr/>
          <p:nvPr/>
        </p:nvSpPr>
        <p:spPr>
          <a:xfrm>
            <a:off x="5615415" y="2257329"/>
            <a:ext cx="4601481" cy="212365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I agree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Privacy Policy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5F6F60-FBF2-474A-9A00-7D218897AD59}"/>
              </a:ext>
            </a:extLst>
          </p:cNvPr>
          <p:cNvCxnSpPr/>
          <p:nvPr/>
        </p:nvCxnSpPr>
        <p:spPr>
          <a:xfrm flipH="1" flipV="1">
            <a:off x="2097024" y="3608832"/>
            <a:ext cx="3828288" cy="21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693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314718-646D-4745-A529-78BF64795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57"/>
          <a:stretch/>
        </p:blipFill>
        <p:spPr>
          <a:xfrm>
            <a:off x="0" y="454365"/>
            <a:ext cx="12192000" cy="32984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BC0E19-5CDB-4A7F-B89F-334ECEF6530F}"/>
              </a:ext>
            </a:extLst>
          </p:cNvPr>
          <p:cNvSpPr/>
          <p:nvPr/>
        </p:nvSpPr>
        <p:spPr>
          <a:xfrm>
            <a:off x="6724887" y="1902757"/>
            <a:ext cx="4113801" cy="212365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your Social Security number if you have 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03155-750C-4C72-BA1D-81C6A9C7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34"/>
          <a:stretch/>
        </p:blipFill>
        <p:spPr>
          <a:xfrm>
            <a:off x="313305" y="3752850"/>
            <a:ext cx="5670400" cy="27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58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CBFAD9-9789-4497-A80E-6CE2151B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08" y="-374333"/>
            <a:ext cx="14181800" cy="69945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610371-11FE-42E7-B11D-E9A49453AC0B}"/>
              </a:ext>
            </a:extLst>
          </p:cNvPr>
          <p:cNvSpPr/>
          <p:nvPr/>
        </p:nvSpPr>
        <p:spPr>
          <a:xfrm>
            <a:off x="701040" y="1011936"/>
            <a:ext cx="896112" cy="199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FC4C7-88CC-4E74-B9ED-B0811276C2EF}"/>
              </a:ext>
            </a:extLst>
          </p:cNvPr>
          <p:cNvSpPr/>
          <p:nvPr/>
        </p:nvSpPr>
        <p:spPr>
          <a:xfrm>
            <a:off x="7484808" y="1589704"/>
            <a:ext cx="3451416" cy="212365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typically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check these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9495F31-67C1-4068-AD10-34637240B980}"/>
              </a:ext>
            </a:extLst>
          </p:cNvPr>
          <p:cNvSpPr/>
          <p:nvPr/>
        </p:nvSpPr>
        <p:spPr>
          <a:xfrm rot="2289627">
            <a:off x="7386680" y="5397051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98066998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90B1B-4328-4D77-AB31-024D1498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0"/>
          <a:stretch/>
        </p:blipFill>
        <p:spPr>
          <a:xfrm>
            <a:off x="505327" y="18211"/>
            <a:ext cx="7014410" cy="68397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A549E-ECF5-4473-A5AA-74F0A4CEDF33}"/>
              </a:ext>
            </a:extLst>
          </p:cNvPr>
          <p:cNvSpPr/>
          <p:nvPr/>
        </p:nvSpPr>
        <p:spPr>
          <a:xfrm>
            <a:off x="5200529" y="4508686"/>
            <a:ext cx="6486144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 for accuracy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8E0A3-85F1-4257-B463-7A29F013C54C}"/>
              </a:ext>
            </a:extLst>
          </p:cNvPr>
          <p:cNvSpPr/>
          <p:nvPr/>
        </p:nvSpPr>
        <p:spPr>
          <a:xfrm>
            <a:off x="3263580" y="337920"/>
            <a:ext cx="4144404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 in your birthday</a:t>
            </a:r>
          </a:p>
        </p:txBody>
      </p:sp>
    </p:spTree>
    <p:extLst>
      <p:ext uri="{BB962C8B-B14F-4D97-AF65-F5344CB8AC3E}">
        <p14:creationId xmlns:p14="http://schemas.microsoft.com/office/powerpoint/2010/main" val="17045097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226EBB3-2E63-4CD3-9616-1D8CFCDDD5A8}"/>
              </a:ext>
            </a:extLst>
          </p:cNvPr>
          <p:cNvSpPr/>
          <p:nvPr/>
        </p:nvSpPr>
        <p:spPr>
          <a:xfrm>
            <a:off x="297571" y="2523744"/>
            <a:ext cx="2039112" cy="161315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Check box if correct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3C71D-9A21-4445-BCC4-13747D0F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42" y="868680"/>
            <a:ext cx="9795158" cy="46299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1240618-B91D-436C-9DB4-F04536003889}"/>
              </a:ext>
            </a:extLst>
          </p:cNvPr>
          <p:cNvSpPr/>
          <p:nvPr/>
        </p:nvSpPr>
        <p:spPr>
          <a:xfrm rot="2289627">
            <a:off x="9313016" y="3813887"/>
            <a:ext cx="1792016" cy="655535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9684546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534</Words>
  <Application>Microsoft Office PowerPoint</Application>
  <PresentationFormat>Widescreen</PresentationFormat>
  <Paragraphs>110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Verify your email from within your email account &amp;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Mannion</dc:creator>
  <cp:lastModifiedBy>Diane Mannion</cp:lastModifiedBy>
  <cp:revision>48</cp:revision>
  <dcterms:created xsi:type="dcterms:W3CDTF">2021-11-29T22:12:33Z</dcterms:created>
  <dcterms:modified xsi:type="dcterms:W3CDTF">2022-01-25T15:36:25Z</dcterms:modified>
</cp:coreProperties>
</file>